
<file path=[Content_Types].xml><?xml version="1.0" encoding="utf-8"?>
<Types xmlns="http://schemas.openxmlformats.org/package/2006/content-types">
  <Default Extension="xml" ContentType="application/xml"/>
  <Default Extension="wmf" ContentType="image/x-wmf"/>
  <Default Extension="wav" ContentType="audio/wav"/>
  <Default Extension="jpeg" ContentType="image/jpeg"/>
  <Default Extension="jpg" ContentType="image/jpeg"/>
  <Default Extension="mp3" ContentType="audi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56" r:id="rId2"/>
    <p:sldId id="289" r:id="rId3"/>
    <p:sldId id="257" r:id="rId4"/>
    <p:sldId id="283" r:id="rId5"/>
    <p:sldId id="258" r:id="rId6"/>
    <p:sldId id="284" r:id="rId7"/>
    <p:sldId id="261" r:id="rId8"/>
    <p:sldId id="285" r:id="rId9"/>
    <p:sldId id="286" r:id="rId10"/>
    <p:sldId id="259" r:id="rId11"/>
    <p:sldId id="260" r:id="rId12"/>
    <p:sldId id="262" r:id="rId13"/>
    <p:sldId id="263" r:id="rId14"/>
    <p:sldId id="264" r:id="rId15"/>
    <p:sldId id="265" r:id="rId16"/>
    <p:sldId id="266" r:id="rId17"/>
    <p:sldId id="267" r:id="rId18"/>
    <p:sldId id="268" r:id="rId19"/>
    <p:sldId id="290" r:id="rId20"/>
    <p:sldId id="271" r:id="rId21"/>
    <p:sldId id="269" r:id="rId22"/>
    <p:sldId id="292" r:id="rId23"/>
    <p:sldId id="293" r:id="rId24"/>
    <p:sldId id="294" r:id="rId25"/>
    <p:sldId id="295" r:id="rId26"/>
    <p:sldId id="297" r:id="rId27"/>
    <p:sldId id="296" r:id="rId28"/>
    <p:sldId id="298" r:id="rId29"/>
    <p:sldId id="278" r:id="rId30"/>
    <p:sldId id="299" r:id="rId31"/>
    <p:sldId id="280" r:id="rId32"/>
    <p:sldId id="281" r:id="rId33"/>
    <p:sldId id="282" r:id="rId34"/>
    <p:sldId id="288" r:id="rId35"/>
    <p:sldId id="287" r:id="rId36"/>
    <p:sldId id="291" r:id="rId37"/>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b="1"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b="1"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b="1"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b="1" kern="1200">
        <a:solidFill>
          <a:schemeClr val="tx1"/>
        </a:solidFill>
        <a:latin typeface="Arial" charset="0"/>
        <a:ea typeface="ＭＳ Ｐゴシック" pitchFamily="34" charset="-128"/>
        <a:cs typeface="+mn-cs"/>
      </a:defRPr>
    </a:lvl5pPr>
    <a:lvl6pPr marL="2286000" algn="l" defTabSz="914400" rtl="0" eaLnBrk="1" latinLnBrk="0" hangingPunct="1">
      <a:defRPr b="1" kern="1200">
        <a:solidFill>
          <a:schemeClr val="tx1"/>
        </a:solidFill>
        <a:latin typeface="Arial" charset="0"/>
        <a:ea typeface="ＭＳ Ｐゴシック" pitchFamily="34" charset="-128"/>
        <a:cs typeface="+mn-cs"/>
      </a:defRPr>
    </a:lvl6pPr>
    <a:lvl7pPr marL="2743200" algn="l" defTabSz="914400" rtl="0" eaLnBrk="1" latinLnBrk="0" hangingPunct="1">
      <a:defRPr b="1" kern="1200">
        <a:solidFill>
          <a:schemeClr val="tx1"/>
        </a:solidFill>
        <a:latin typeface="Arial" charset="0"/>
        <a:ea typeface="ＭＳ Ｐゴシック" pitchFamily="34" charset="-128"/>
        <a:cs typeface="+mn-cs"/>
      </a:defRPr>
    </a:lvl7pPr>
    <a:lvl8pPr marL="3200400" algn="l" defTabSz="914400" rtl="0" eaLnBrk="1" latinLnBrk="0" hangingPunct="1">
      <a:defRPr b="1" kern="1200">
        <a:solidFill>
          <a:schemeClr val="tx1"/>
        </a:solidFill>
        <a:latin typeface="Arial" charset="0"/>
        <a:ea typeface="ＭＳ Ｐゴシック" pitchFamily="34" charset="-128"/>
        <a:cs typeface="+mn-cs"/>
      </a:defRPr>
    </a:lvl8pPr>
    <a:lvl9pPr marL="3657600" algn="l" defTabSz="914400" rtl="0" eaLnBrk="1" latinLnBrk="0" hangingPunct="1">
      <a:defRPr b="1"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clrMru>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4" d="100"/>
          <a:sy n="184" d="100"/>
        </p:scale>
        <p:origin x="-600"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228600" cy="2286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AB1A59-8B5F-7141-8085-34878B51DE02}" type="datetimeFigureOut">
              <a:rPr lang="en-US" smtClean="0"/>
              <a:t>5/1/12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DFC1A63-A88C-D44F-96DA-E84F2FEE89D8}" type="slidenum">
              <a:rPr lang="en-US" smtClean="0"/>
              <a:t>‹#›</a:t>
            </a:fld>
            <a:endParaRPr lang="en-US"/>
          </a:p>
        </p:txBody>
      </p:sp>
    </p:spTree>
    <p:extLst>
      <p:ext uri="{BB962C8B-B14F-4D97-AF65-F5344CB8AC3E}">
        <p14:creationId xmlns:p14="http://schemas.microsoft.com/office/powerpoint/2010/main" val="3615289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fld id="{6D3B0C2F-876A-4F1F-900B-36F25A16011F}" type="datetimeFigureOut">
              <a:rPr lang="en-US"/>
              <a:pPr>
                <a:defRPr/>
              </a:pPr>
              <a:t>5/1/12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92145E57-819E-4BB2-8E12-EB9ADEC382E4}" type="slidenum">
              <a:rPr lang="en-US"/>
              <a:pPr>
                <a:defRPr/>
              </a:pPr>
              <a:t>‹#›</a:t>
            </a:fld>
            <a:endParaRPr lang="en-US"/>
          </a:p>
        </p:txBody>
      </p:sp>
    </p:spTree>
    <p:extLst>
      <p:ext uri="{BB962C8B-B14F-4D97-AF65-F5344CB8AC3E}">
        <p14:creationId xmlns:p14="http://schemas.microsoft.com/office/powerpoint/2010/main" val="1380861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A308E61-F036-4575-94E7-BA7BD2FD5F33}" type="slidenum">
              <a:rPr lang="en-US"/>
              <a:pPr eaLnBrk="1" hangingPunct="1"/>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9CB9C350-2A81-49CE-B3F6-7FB1304BC79B}" type="slidenum">
              <a:rPr lang="en-US"/>
              <a:pPr eaLnBrk="1" hangingPunct="1"/>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A430D6D7-C9DF-483E-B2C4-2939CB20D949}" type="slidenum">
              <a:rPr lang="en-US"/>
              <a:pPr eaLnBrk="1" hangingPunct="1"/>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2BCEF2E-B89C-4927-9E85-8FCFBEDEDC21}" type="slidenum">
              <a:rPr lang="en-US"/>
              <a:pPr eaLnBrk="1" hangingPunct="1"/>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8489F51F-644E-4389-B2CF-9E3E71285329}" type="slidenum">
              <a:rPr lang="en-US"/>
              <a:pPr eaLnBrk="1" hangingPunct="1"/>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37CE99FD-A0FC-4B67-9483-B5A096D90A2C}" type="slidenum">
              <a:rPr lang="en-US"/>
              <a:pPr eaLnBrk="1" hangingPunct="1"/>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5F915585-B846-4B9B-BDD5-F2E590206BFC}" type="slidenum">
              <a:rPr lang="en-US"/>
              <a:pPr eaLnBrk="1" hangingPunct="1"/>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F7386629-157F-47D8-85AA-6EA7B8640192}" type="slidenum">
              <a:rPr lang="en-US"/>
              <a:pPr eaLnBrk="1" hangingPunct="1"/>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79AF2EAA-C589-4446-BD79-0F9EB9496738}" type="slidenum">
              <a:rPr lang="en-US"/>
              <a:pPr eaLnBrk="1" hangingPunct="1"/>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D987ABD3-6533-435E-A479-C0A987575A9C}" type="slidenum">
              <a:rPr lang="en-US"/>
              <a:pPr eaLnBrk="1" hangingPunct="1"/>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CF010511-3BA2-4B6D-B464-C301D8C2DCC0}" type="slidenum">
              <a:rPr lang="en-US"/>
              <a:pPr eaLnBrk="1" hangingPunct="1"/>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117C0D08-77C0-47FD-B7A5-156BF02C2874}" type="slidenum">
              <a:rPr lang="en-US"/>
              <a:pPr eaLnBrk="1" hangingPunct="1"/>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D863E75-A13E-4E6A-8B85-9FFA2FC33EC5}" type="slidenum">
              <a:rPr lang="en-US"/>
              <a:pPr eaLnBrk="1" hangingPunct="1"/>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417AFFE8-7CDE-48E6-AD72-97EB8C1D6095}" type="slidenum">
              <a:rPr lang="en-US"/>
              <a:pPr eaLnBrk="1" hangingPunct="1"/>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0D9D9040-65D6-44E7-9A42-B304675E724A}" type="slidenum">
              <a:rPr lang="en-US"/>
              <a:pPr eaLnBrk="1" hangingPunct="1"/>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417AFFE8-7CDE-48E6-AD72-97EB8C1D6095}" type="slidenum">
              <a:rPr lang="en-US"/>
              <a:pPr eaLnBrk="1" hangingPunct="1"/>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315DB78-5AB8-43C9-A955-6A0C194E0357}" type="slidenum">
              <a:rPr lang="en-US"/>
              <a:pPr eaLnBrk="1" hangingPunct="1"/>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5B5705E7-8F0F-4BD0-9909-AC7B835C707C}" type="slidenum">
              <a:rPr lang="en-US"/>
              <a:pPr eaLnBrk="1" hangingPunct="1"/>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C281835E-E903-45AF-A040-2FE33F917976}" type="slidenum">
              <a:rPr lang="en-US"/>
              <a:pPr eaLnBrk="1" hangingPunct="1"/>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D9956DD-5FE5-4D9A-BF76-2D6455DDD43E}" type="slidenum">
              <a:rPr lang="en-US"/>
              <a:pPr eaLnBrk="1" hangingPunct="1"/>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0D5A0699-5010-425E-8A3C-F839341E1F4C}" type="slidenum">
              <a:rPr lang="en-US"/>
              <a:pPr eaLnBrk="1" hangingPunct="1"/>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56117FDA-C990-4750-B169-6E0575E4A9C9}" type="slidenum">
              <a:rPr lang="en-US"/>
              <a:pPr eaLnBrk="1" hangingPunct="1"/>
              <a:t>36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30983F75-1F2D-43E3-A61F-2364309C47D0}" type="slidenum">
              <a:rPr lang="en-US"/>
              <a:pPr eaLnBrk="1" hangingPunct="1"/>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429DC2CD-8C1D-4F67-841C-35525B3B00AF}" type="slidenum">
              <a:rPr lang="en-US"/>
              <a:pPr eaLnBrk="1" hangingPunct="1"/>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E2787A8-4F65-491C-ACBA-1036F61B08F7}" type="slidenum">
              <a:rPr lang="en-US"/>
              <a:pPr eaLnBrk="1" hangingPunct="1"/>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13C5C482-8D43-4F19-8A46-1DD6456F7548}" type="slidenum">
              <a:rPr lang="en-US"/>
              <a:pPr eaLnBrk="1" hangingPunct="1"/>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70B1AC99-75F7-4E58-AE94-7FB378FE4DC7}" type="slidenum">
              <a:rPr lang="en-US"/>
              <a:pPr eaLnBrk="1" hangingPunct="1"/>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C6A6DBF-35FF-484C-A9A9-9029101ECF5E}" type="slidenum">
              <a:rPr lang="en-US"/>
              <a:pPr eaLnBrk="1" hangingPunct="1"/>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310429313"/>
      </p:ext>
    </p:extLst>
  </p:cSld>
  <p:clrMapOvr>
    <a:masterClrMapping/>
  </p:clrMapOvr>
  <p:transition xmlns:p14="http://schemas.microsoft.com/office/powerpoint/2010/mai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ACE8BEB-3BE2-4F8E-870E-2DEC2F642466}" type="slidenum">
              <a:rPr lang="en-US"/>
              <a:pPr>
                <a:defRPr/>
              </a:pPr>
              <a:t>‹#›</a:t>
            </a:fld>
            <a:endParaRPr lang="en-US"/>
          </a:p>
        </p:txBody>
      </p:sp>
    </p:spTree>
    <p:extLst>
      <p:ext uri="{BB962C8B-B14F-4D97-AF65-F5344CB8AC3E}">
        <p14:creationId xmlns:p14="http://schemas.microsoft.com/office/powerpoint/2010/main" val="2731205836"/>
      </p:ext>
    </p:extLst>
  </p:cSld>
  <p:clrMapOvr>
    <a:masterClrMapping/>
  </p:clrMapOvr>
  <p:transition xmlns:p14="http://schemas.microsoft.com/office/powerpoint/2010/mai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C13537-ACB0-4BC9-95C2-47F1F21ACC1D}" type="slidenum">
              <a:rPr lang="en-US"/>
              <a:pPr>
                <a:defRPr/>
              </a:pPr>
              <a:t>‹#›</a:t>
            </a:fld>
            <a:endParaRPr lang="en-US"/>
          </a:p>
        </p:txBody>
      </p:sp>
    </p:spTree>
    <p:extLst>
      <p:ext uri="{BB962C8B-B14F-4D97-AF65-F5344CB8AC3E}">
        <p14:creationId xmlns:p14="http://schemas.microsoft.com/office/powerpoint/2010/main" val="3583906182"/>
      </p:ext>
    </p:extLst>
  </p:cSld>
  <p:clrMapOvr>
    <a:masterClrMapping/>
  </p:clrMapOvr>
  <p:transition xmlns:p14="http://schemas.microsoft.com/office/powerpoint/2010/mai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2776D73-842B-49FB-B1C5-608DC8DB5CE5}" type="slidenum">
              <a:rPr lang="en-US"/>
              <a:pPr>
                <a:defRPr/>
              </a:pPr>
              <a:t>‹#›</a:t>
            </a:fld>
            <a:endParaRPr lang="en-US"/>
          </a:p>
        </p:txBody>
      </p:sp>
    </p:spTree>
    <p:extLst>
      <p:ext uri="{BB962C8B-B14F-4D97-AF65-F5344CB8AC3E}">
        <p14:creationId xmlns:p14="http://schemas.microsoft.com/office/powerpoint/2010/main" val="4045079182"/>
      </p:ext>
    </p:extLst>
  </p:cSld>
  <p:clrMapOvr>
    <a:masterClrMapping/>
  </p:clrMapOvr>
  <p:transition xmlns:p14="http://schemas.microsoft.com/office/powerpoint/2010/mai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8E0B12A-56FF-47E0-B151-05D60D1E5002}" type="slidenum">
              <a:rPr lang="en-US"/>
              <a:pPr>
                <a:defRPr/>
              </a:pPr>
              <a:t>‹#›</a:t>
            </a:fld>
            <a:endParaRPr lang="en-US"/>
          </a:p>
        </p:txBody>
      </p:sp>
    </p:spTree>
    <p:extLst>
      <p:ext uri="{BB962C8B-B14F-4D97-AF65-F5344CB8AC3E}">
        <p14:creationId xmlns:p14="http://schemas.microsoft.com/office/powerpoint/2010/main" val="146219277"/>
      </p:ext>
    </p:extLst>
  </p:cSld>
  <p:clrMapOvr>
    <a:masterClrMapping/>
  </p:clrMapOvr>
  <p:transition xmlns:p14="http://schemas.microsoft.com/office/powerpoint/2010/mai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B0CC853A-63F7-4558-856D-9E478F22B650}" type="slidenum">
              <a:rPr lang="en-US"/>
              <a:pPr>
                <a:defRPr/>
              </a:pPr>
              <a:t>‹#›</a:t>
            </a:fld>
            <a:endParaRPr lang="en-US"/>
          </a:p>
        </p:txBody>
      </p:sp>
    </p:spTree>
    <p:extLst>
      <p:ext uri="{BB962C8B-B14F-4D97-AF65-F5344CB8AC3E}">
        <p14:creationId xmlns:p14="http://schemas.microsoft.com/office/powerpoint/2010/main" val="2822518317"/>
      </p:ext>
    </p:extLst>
  </p:cSld>
  <p:clrMapOvr>
    <a:masterClrMapping/>
  </p:clrMapOvr>
  <p:transition xmlns:p14="http://schemas.microsoft.com/office/powerpoint/2010/mai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64050341-29F2-4123-A029-5C9406B97270}" type="slidenum">
              <a:rPr lang="en-US"/>
              <a:pPr>
                <a:defRPr/>
              </a:pPr>
              <a:t>‹#›</a:t>
            </a:fld>
            <a:endParaRPr lang="en-US"/>
          </a:p>
        </p:txBody>
      </p:sp>
    </p:spTree>
    <p:extLst>
      <p:ext uri="{BB962C8B-B14F-4D97-AF65-F5344CB8AC3E}">
        <p14:creationId xmlns:p14="http://schemas.microsoft.com/office/powerpoint/2010/main" val="3974484418"/>
      </p:ext>
    </p:extLst>
  </p:cSld>
  <p:clrMapOvr>
    <a:masterClrMapping/>
  </p:clrMapOvr>
  <p:transition xmlns:p14="http://schemas.microsoft.com/office/powerpoint/2010/mai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4833966-145F-49E5-93F1-3E6462B0D3B5}" type="slidenum">
              <a:rPr lang="en-US"/>
              <a:pPr>
                <a:defRPr/>
              </a:pPr>
              <a:t>‹#›</a:t>
            </a:fld>
            <a:endParaRPr lang="en-US"/>
          </a:p>
        </p:txBody>
      </p:sp>
    </p:spTree>
    <p:extLst>
      <p:ext uri="{BB962C8B-B14F-4D97-AF65-F5344CB8AC3E}">
        <p14:creationId xmlns:p14="http://schemas.microsoft.com/office/powerpoint/2010/main" val="1991507151"/>
      </p:ext>
    </p:extLst>
  </p:cSld>
  <p:clrMapOvr>
    <a:masterClrMapping/>
  </p:clrMapOvr>
  <p:transition xmlns:p14="http://schemas.microsoft.com/office/powerpoint/2010/mai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EAD0A3C-8AFD-4E69-8799-A3C554310F4D}" type="slidenum">
              <a:rPr lang="en-US"/>
              <a:pPr>
                <a:defRPr/>
              </a:pPr>
              <a:t>‹#›</a:t>
            </a:fld>
            <a:endParaRPr lang="en-US"/>
          </a:p>
        </p:txBody>
      </p:sp>
    </p:spTree>
    <p:extLst>
      <p:ext uri="{BB962C8B-B14F-4D97-AF65-F5344CB8AC3E}">
        <p14:creationId xmlns:p14="http://schemas.microsoft.com/office/powerpoint/2010/main" val="2739813961"/>
      </p:ext>
    </p:extLst>
  </p:cSld>
  <p:clrMapOvr>
    <a:masterClrMapping/>
  </p:clrMapOvr>
  <p:transition xmlns:p14="http://schemas.microsoft.com/office/powerpoint/2010/mai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3EA4419-A519-41AD-A987-A1636EC1C2A7}" type="slidenum">
              <a:rPr lang="en-US"/>
              <a:pPr>
                <a:defRPr/>
              </a:pPr>
              <a:t>‹#›</a:t>
            </a:fld>
            <a:endParaRPr lang="en-US"/>
          </a:p>
        </p:txBody>
      </p:sp>
    </p:spTree>
    <p:extLst>
      <p:ext uri="{BB962C8B-B14F-4D97-AF65-F5344CB8AC3E}">
        <p14:creationId xmlns:p14="http://schemas.microsoft.com/office/powerpoint/2010/main" val="1605626444"/>
      </p:ext>
    </p:extLst>
  </p:cSld>
  <p:clrMapOvr>
    <a:masterClrMapping/>
  </p:clrMapOvr>
  <p:transition xmlns:p14="http://schemas.microsoft.com/office/powerpoint/2010/mai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FD7B0CE-1037-4C80-A394-300DE48FCEF8}" type="slidenum">
              <a:rPr lang="en-US"/>
              <a:pPr>
                <a:defRPr/>
              </a:pPr>
              <a:t>‹#›</a:t>
            </a:fld>
            <a:endParaRPr lang="en-US"/>
          </a:p>
        </p:txBody>
      </p:sp>
    </p:spTree>
    <p:extLst>
      <p:ext uri="{BB962C8B-B14F-4D97-AF65-F5344CB8AC3E}">
        <p14:creationId xmlns:p14="http://schemas.microsoft.com/office/powerpoint/2010/main" val="3812472441"/>
      </p:ext>
    </p:extLst>
  </p:cSld>
  <p:clrMapOvr>
    <a:masterClrMapping/>
  </p:clrMapOvr>
  <p:transition xmlns:p14="http://schemas.microsoft.com/office/powerpoint/2010/mai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286D211-2B1E-4C18-9FDF-4A5B6E7C96D5}" type="slidenum">
              <a:rPr lang="en-US"/>
              <a:pPr>
                <a:defRPr/>
              </a:pPr>
              <a:t>‹#›</a:t>
            </a:fld>
            <a:endParaRPr lang="en-US"/>
          </a:p>
        </p:txBody>
      </p:sp>
    </p:spTree>
    <p:extLst>
      <p:ext uri="{BB962C8B-B14F-4D97-AF65-F5344CB8AC3E}">
        <p14:creationId xmlns:p14="http://schemas.microsoft.com/office/powerpoint/2010/main" val="2970435527"/>
      </p:ext>
    </p:extLst>
  </p:cSld>
  <p:clrMapOvr>
    <a:masterClrMapping/>
  </p:clrMapOvr>
  <p:transition xmlns:p14="http://schemas.microsoft.com/office/powerpoint/2010/mai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76320F1-F05B-47BD-950A-E4D30EA1D924}" type="slidenum">
              <a:rPr lang="en-US"/>
              <a:pPr>
                <a:defRPr/>
              </a:pPr>
              <a:t>‹#›</a:t>
            </a:fld>
            <a:endParaRPr lang="en-US"/>
          </a:p>
        </p:txBody>
      </p:sp>
    </p:spTree>
    <p:extLst>
      <p:ext uri="{BB962C8B-B14F-4D97-AF65-F5344CB8AC3E}">
        <p14:creationId xmlns:p14="http://schemas.microsoft.com/office/powerpoint/2010/main" val="470830609"/>
      </p:ext>
    </p:extLst>
  </p:cSld>
  <p:clrMapOvr>
    <a:masterClrMapping/>
  </p:clrMapOvr>
  <p:transition xmlns:p14="http://schemas.microsoft.com/office/powerpoint/2010/mai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7EFA42E-1408-4089-A923-3A80CCAF3C7D}" type="slidenum">
              <a:rPr lang="en-US"/>
              <a:pPr>
                <a:defRPr/>
              </a:pPr>
              <a:t>‹#›</a:t>
            </a:fld>
            <a:endParaRPr lang="en-US"/>
          </a:p>
        </p:txBody>
      </p:sp>
    </p:spTree>
    <p:extLst>
      <p:ext uri="{BB962C8B-B14F-4D97-AF65-F5344CB8AC3E}">
        <p14:creationId xmlns:p14="http://schemas.microsoft.com/office/powerpoint/2010/main" val="1486833131"/>
      </p:ext>
    </p:extLst>
  </p:cSld>
  <p:clrMapOvr>
    <a:masterClrMapping/>
  </p:clrMapOvr>
  <p:transition xmlns:p14="http://schemas.microsoft.com/office/powerpoint/2010/mai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BF2205-7AED-4C8B-9E5F-CFD47446E096}" type="slidenum">
              <a:rPr lang="en-US"/>
              <a:pPr>
                <a:defRPr/>
              </a:pPr>
              <a:t>‹#›</a:t>
            </a:fld>
            <a:endParaRPr lang="en-US"/>
          </a:p>
        </p:txBody>
      </p:sp>
    </p:spTree>
    <p:extLst>
      <p:ext uri="{BB962C8B-B14F-4D97-AF65-F5344CB8AC3E}">
        <p14:creationId xmlns:p14="http://schemas.microsoft.com/office/powerpoint/2010/main" val="2707236902"/>
      </p:ext>
    </p:extLst>
  </p:cSld>
  <p:clrMapOvr>
    <a:masterClrMapping/>
  </p:clrMapOvr>
  <p:transition xmlns:p14="http://schemas.microsoft.com/office/powerpoint/2010/mai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FE81FAA-D368-4A51-991A-7347BFD44AF2}" type="slidenum">
              <a:rPr lang="en-US"/>
              <a:pPr>
                <a:defRPr/>
              </a:pPr>
              <a:t>‹#›</a:t>
            </a:fld>
            <a:endParaRPr lang="en-US"/>
          </a:p>
        </p:txBody>
      </p:sp>
    </p:spTree>
    <p:extLst>
      <p:ext uri="{BB962C8B-B14F-4D97-AF65-F5344CB8AC3E}">
        <p14:creationId xmlns:p14="http://schemas.microsoft.com/office/powerpoint/2010/main" val="1697547464"/>
      </p:ext>
    </p:extLst>
  </p:cSld>
  <p:clrMapOvr>
    <a:masterClrMapping/>
  </p:clrMapOvr>
  <p:transition xmlns:p14="http://schemas.microsoft.com/office/powerpoint/2010/main" spd="med">
    <p:fad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24292719_38_nobird_2"/>
          <p:cNvPicPr>
            <a:picLocks noChangeAspect="1" noChangeArrowheads="1"/>
          </p:cNvPicPr>
          <p:nvPr userDrawn="1"/>
        </p:nvPicPr>
        <p:blipFill>
          <a:blip r:embed="rId18" cstate="screen">
            <a:extLst>
              <a:ext uri="{28A0092B-C50C-407E-A947-70E740481C1C}">
                <a14:useLocalDpi xmlns:a14="http://schemas.microsoft.com/office/drawing/2010/main"/>
              </a:ext>
            </a:extLst>
          </a:blip>
          <a:srcRect/>
          <a:stretch>
            <a:fillRect/>
          </a:stretch>
        </p:blipFill>
        <p:spPr bwMode="auto">
          <a:xfrm>
            <a:off x="0" y="-80963"/>
            <a:ext cx="9144000" cy="624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Arial"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Arial"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latin typeface="Arial" pitchFamily="34" charset="0"/>
              </a:defRPr>
            </a:lvl1pPr>
          </a:lstStyle>
          <a:p>
            <a:pPr>
              <a:defRPr/>
            </a:pPr>
            <a:fld id="{2C9D2D42-1655-4B15-8713-2C7F7A28B1A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1"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Lst>
  <p:transition xmlns:p14="http://schemas.microsoft.com/office/powerpoint/2010/main" spd="med">
    <p:fade/>
  </p:transition>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0.xml"/><Relationship Id="rId5" Type="http://schemas.openxmlformats.org/officeDocument/2006/relationships/image" Target="../media/image31.jpg"/><Relationship Id="rId6" Type="http://schemas.openxmlformats.org/officeDocument/2006/relationships/image" Target="../media/image26.png"/><Relationship Id="rId1" Type="http://schemas.microsoft.com/office/2007/relationships/media" Target="../media/media2.mp3"/><Relationship Id="rId2" Type="http://schemas.openxmlformats.org/officeDocument/2006/relationships/audio" Target="../media/media2.mp3"/></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32.jpg"/><Relationship Id="rId6" Type="http://schemas.openxmlformats.org/officeDocument/2006/relationships/image" Target="../media/image26.png"/><Relationship Id="rId1" Type="http://schemas.microsoft.com/office/2007/relationships/media" Target="../media/media3.mp3"/><Relationship Id="rId2" Type="http://schemas.openxmlformats.org/officeDocument/2006/relationships/audio" Target="../media/media3.mp3"/></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33.jpg"/><Relationship Id="rId6" Type="http://schemas.openxmlformats.org/officeDocument/2006/relationships/image" Target="../media/image26.png"/><Relationship Id="rId1" Type="http://schemas.microsoft.com/office/2007/relationships/media" Target="../media/media4.mp3"/><Relationship Id="rId2" Type="http://schemas.openxmlformats.org/officeDocument/2006/relationships/audio" Target="../media/media4.mp3"/></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3.xml"/><Relationship Id="rId5" Type="http://schemas.openxmlformats.org/officeDocument/2006/relationships/image" Target="../media/image34.jpg"/><Relationship Id="rId6" Type="http://schemas.openxmlformats.org/officeDocument/2006/relationships/image" Target="../media/image26.png"/><Relationship Id="rId1" Type="http://schemas.microsoft.com/office/2007/relationships/media" Target="../media/media5.mp3"/><Relationship Id="rId2" Type="http://schemas.openxmlformats.org/officeDocument/2006/relationships/audio" Target="../media/media5.mp3"/></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4.xml"/><Relationship Id="rId5" Type="http://schemas.openxmlformats.org/officeDocument/2006/relationships/image" Target="../media/image35.jpg"/><Relationship Id="rId6" Type="http://schemas.openxmlformats.org/officeDocument/2006/relationships/image" Target="../media/image26.png"/><Relationship Id="rId1" Type="http://schemas.microsoft.com/office/2007/relationships/media" Target="../media/media6.mp3"/><Relationship Id="rId2" Type="http://schemas.openxmlformats.org/officeDocument/2006/relationships/audio" Target="../media/media6.mp3"/></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5.xml"/><Relationship Id="rId5" Type="http://schemas.openxmlformats.org/officeDocument/2006/relationships/image" Target="../media/image36.jpg"/><Relationship Id="rId6" Type="http://schemas.openxmlformats.org/officeDocument/2006/relationships/image" Target="../media/image26.png"/><Relationship Id="rId1" Type="http://schemas.microsoft.com/office/2007/relationships/media" Target="../media/media7.mp3"/><Relationship Id="rId2" Type="http://schemas.openxmlformats.org/officeDocument/2006/relationships/audio" Target="../media/media7.mp3"/></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6.xml"/><Relationship Id="rId5" Type="http://schemas.openxmlformats.org/officeDocument/2006/relationships/image" Target="../media/image37.jpg"/><Relationship Id="rId6" Type="http://schemas.openxmlformats.org/officeDocument/2006/relationships/image" Target="../media/image26.png"/><Relationship Id="rId1" Type="http://schemas.microsoft.com/office/2007/relationships/media" Target="../media/media1.mp3"/><Relationship Id="rId2" Type="http://schemas.openxmlformats.org/officeDocument/2006/relationships/audio" Target="../media/media1.mp3"/></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7.xml"/><Relationship Id="rId5" Type="http://schemas.openxmlformats.org/officeDocument/2006/relationships/image" Target="../media/image38.jpg"/><Relationship Id="rId6" Type="http://schemas.openxmlformats.org/officeDocument/2006/relationships/image" Target="../media/image26.png"/><Relationship Id="rId1" Type="http://schemas.microsoft.com/office/2007/relationships/media" Target="../media/media8.mp3"/><Relationship Id="rId2" Type="http://schemas.openxmlformats.org/officeDocument/2006/relationships/audio" Target="../media/media8.mp3"/></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8.xml"/><Relationship Id="rId5" Type="http://schemas.openxmlformats.org/officeDocument/2006/relationships/image" Target="../media/image39.jpeg"/><Relationship Id="rId6" Type="http://schemas.openxmlformats.org/officeDocument/2006/relationships/image" Target="../media/image26.png"/><Relationship Id="rId1" Type="http://schemas.microsoft.com/office/2007/relationships/media" Target="../media/media9.wav"/><Relationship Id="rId2" Type="http://schemas.openxmlformats.org/officeDocument/2006/relationships/audio" Target="../media/media9.wav"/></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9.xml"/><Relationship Id="rId5" Type="http://schemas.openxmlformats.org/officeDocument/2006/relationships/image" Target="../media/image40.jpg"/><Relationship Id="rId6" Type="http://schemas.openxmlformats.org/officeDocument/2006/relationships/image" Target="../media/image26.png"/><Relationship Id="rId1" Type="http://schemas.microsoft.com/office/2007/relationships/media" Target="../media/media10.mp3"/><Relationship Id="rId2" Type="http://schemas.openxmlformats.org/officeDocument/2006/relationships/audio" Target="../media/media10.mp3"/></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 Id="rId3" Type="http://schemas.openxmlformats.org/officeDocument/2006/relationships/image" Target="../media/image41.wm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notesSlide" Target="../notesSlides/notesSlide21.xml"/><Relationship Id="rId5" Type="http://schemas.openxmlformats.org/officeDocument/2006/relationships/image" Target="../media/image42.jpeg"/><Relationship Id="rId6" Type="http://schemas.openxmlformats.org/officeDocument/2006/relationships/image" Target="../media/image43.jpeg"/><Relationship Id="rId7" Type="http://schemas.openxmlformats.org/officeDocument/2006/relationships/image" Target="../media/image44.jpeg"/><Relationship Id="rId8" Type="http://schemas.openxmlformats.org/officeDocument/2006/relationships/image" Target="../media/image26.png"/><Relationship Id="rId1" Type="http://schemas.microsoft.com/office/2007/relationships/media" Target="../media/media1.mp3"/><Relationship Id="rId2" Type="http://schemas.openxmlformats.org/officeDocument/2006/relationships/audio" Target="../media/media1.mp3"/></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notesSlide" Target="../notesSlides/notesSlide22.xml"/><Relationship Id="rId5" Type="http://schemas.openxmlformats.org/officeDocument/2006/relationships/image" Target="../media/image45.jpeg"/><Relationship Id="rId6" Type="http://schemas.openxmlformats.org/officeDocument/2006/relationships/image" Target="../media/image46.jpeg"/><Relationship Id="rId7" Type="http://schemas.openxmlformats.org/officeDocument/2006/relationships/image" Target="../media/image47.jpeg"/><Relationship Id="rId8" Type="http://schemas.openxmlformats.org/officeDocument/2006/relationships/image" Target="../media/image26.png"/><Relationship Id="rId1" Type="http://schemas.microsoft.com/office/2007/relationships/media" Target="../media/media7.mp3"/><Relationship Id="rId2" Type="http://schemas.openxmlformats.org/officeDocument/2006/relationships/audio" Target="../media/media7.mp3"/></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notesSlide" Target="../notesSlides/notesSlide23.xml"/><Relationship Id="rId5" Type="http://schemas.openxmlformats.org/officeDocument/2006/relationships/image" Target="../media/image48.jpeg"/><Relationship Id="rId6" Type="http://schemas.openxmlformats.org/officeDocument/2006/relationships/image" Target="../media/image39.jpeg"/><Relationship Id="rId7" Type="http://schemas.openxmlformats.org/officeDocument/2006/relationships/image" Target="../media/image49.jpeg"/><Relationship Id="rId8" Type="http://schemas.openxmlformats.org/officeDocument/2006/relationships/image" Target="../media/image26.png"/><Relationship Id="rId1" Type="http://schemas.microsoft.com/office/2007/relationships/media" Target="../media/media2.mp3"/><Relationship Id="rId2" Type="http://schemas.openxmlformats.org/officeDocument/2006/relationships/audio" Target="../media/media2.mp3"/></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notesSlide" Target="../notesSlides/notesSlide24.xml"/><Relationship Id="rId5" Type="http://schemas.openxmlformats.org/officeDocument/2006/relationships/image" Target="../media/image45.jpeg"/><Relationship Id="rId6" Type="http://schemas.openxmlformats.org/officeDocument/2006/relationships/image" Target="../media/image50.jpeg"/><Relationship Id="rId7" Type="http://schemas.openxmlformats.org/officeDocument/2006/relationships/image" Target="../media/image47.jpeg"/><Relationship Id="rId8" Type="http://schemas.openxmlformats.org/officeDocument/2006/relationships/image" Target="../media/image26.png"/><Relationship Id="rId1" Type="http://schemas.microsoft.com/office/2007/relationships/media" Target="../media/media10.mp3"/><Relationship Id="rId2" Type="http://schemas.openxmlformats.org/officeDocument/2006/relationships/audio" Target="../media/media10.mp3"/></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notesSlide" Target="../notesSlides/notesSlide25.xml"/><Relationship Id="rId5" Type="http://schemas.openxmlformats.org/officeDocument/2006/relationships/image" Target="../media/image39.jpeg"/><Relationship Id="rId6" Type="http://schemas.openxmlformats.org/officeDocument/2006/relationships/image" Target="../media/image44.jpeg"/><Relationship Id="rId7" Type="http://schemas.openxmlformats.org/officeDocument/2006/relationships/image" Target="../media/image43.jpeg"/><Relationship Id="rId8" Type="http://schemas.openxmlformats.org/officeDocument/2006/relationships/image" Target="../media/image26.png"/><Relationship Id="rId1" Type="http://schemas.microsoft.com/office/2007/relationships/media" Target="../media/media4.mp3"/><Relationship Id="rId2" Type="http://schemas.openxmlformats.org/officeDocument/2006/relationships/audio" Target="../media/media4.mp3"/></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notesSlide" Target="../notesSlides/notesSlide26.xml"/><Relationship Id="rId5" Type="http://schemas.openxmlformats.org/officeDocument/2006/relationships/image" Target="../media/image48.jpeg"/><Relationship Id="rId6" Type="http://schemas.openxmlformats.org/officeDocument/2006/relationships/image" Target="../media/image50.jpeg"/><Relationship Id="rId7" Type="http://schemas.openxmlformats.org/officeDocument/2006/relationships/image" Target="../media/image46.jpeg"/><Relationship Id="rId8" Type="http://schemas.openxmlformats.org/officeDocument/2006/relationships/image" Target="../media/image26.png"/><Relationship Id="rId1" Type="http://schemas.microsoft.com/office/2007/relationships/media" Target="../media/media3.mp3"/><Relationship Id="rId2" Type="http://schemas.openxmlformats.org/officeDocument/2006/relationships/audio" Target="../media/media3.mp3"/></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notesSlide" Target="../notesSlides/notesSlide27.xml"/><Relationship Id="rId5" Type="http://schemas.openxmlformats.org/officeDocument/2006/relationships/image" Target="../media/image43.jpeg"/><Relationship Id="rId6" Type="http://schemas.openxmlformats.org/officeDocument/2006/relationships/image" Target="../media/image39.jpeg"/><Relationship Id="rId7" Type="http://schemas.openxmlformats.org/officeDocument/2006/relationships/image" Target="../media/image49.jpeg"/><Relationship Id="rId8" Type="http://schemas.openxmlformats.org/officeDocument/2006/relationships/image" Target="../media/image26.png"/><Relationship Id="rId1" Type="http://schemas.microsoft.com/office/2007/relationships/media" Target="../media/media9.wav"/><Relationship Id="rId2" Type="http://schemas.openxmlformats.org/officeDocument/2006/relationships/audio" Target="../media/media9.wav"/></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notesSlide" Target="../notesSlides/notesSlide28.xml"/><Relationship Id="rId5" Type="http://schemas.openxmlformats.org/officeDocument/2006/relationships/image" Target="../media/image49.jpeg"/><Relationship Id="rId6" Type="http://schemas.openxmlformats.org/officeDocument/2006/relationships/image" Target="../media/image48.jpeg"/><Relationship Id="rId7" Type="http://schemas.openxmlformats.org/officeDocument/2006/relationships/image" Target="../media/image26.png"/><Relationship Id="rId8" Type="http://schemas.openxmlformats.org/officeDocument/2006/relationships/image" Target="../media/image42.jpeg"/><Relationship Id="rId1" Type="http://schemas.microsoft.com/office/2007/relationships/media" Target="../media/media8.mp3"/><Relationship Id="rId2" Type="http://schemas.openxmlformats.org/officeDocument/2006/relationships/audio" Target="../media/media8.mp3"/></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29.xml"/><Relationship Id="rId5" Type="http://schemas.openxmlformats.org/officeDocument/2006/relationships/image" Target="../media/image50.jpeg"/><Relationship Id="rId6" Type="http://schemas.openxmlformats.org/officeDocument/2006/relationships/image" Target="../media/image44.jpeg"/><Relationship Id="rId7" Type="http://schemas.openxmlformats.org/officeDocument/2006/relationships/image" Target="../media/image45.jpeg"/><Relationship Id="rId8" Type="http://schemas.openxmlformats.org/officeDocument/2006/relationships/image" Target="../media/image26.png"/><Relationship Id="rId1" Type="http://schemas.microsoft.com/office/2007/relationships/media" Target="../media/media6.mp3"/><Relationship Id="rId2" Type="http://schemas.openxmlformats.org/officeDocument/2006/relationships/audio" Target="../media/media6.mp3"/></Relationships>
</file>

<file path=ppt/slides/_rels/slide3.xml.rels><?xml version="1.0" encoding="UTF-8" standalone="yes"?>
<Relationships xmlns="http://schemas.openxmlformats.org/package/2006/relationships"><Relationship Id="rId3" Type="http://schemas.openxmlformats.org/officeDocument/2006/relationships/image" Target="../media/image9.wmf"/><Relationship Id="rId4" Type="http://schemas.openxmlformats.org/officeDocument/2006/relationships/image" Target="../media/image10.wmf"/><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30.xml"/><Relationship Id="rId5" Type="http://schemas.openxmlformats.org/officeDocument/2006/relationships/image" Target="../media/image49.jpeg"/><Relationship Id="rId6" Type="http://schemas.openxmlformats.org/officeDocument/2006/relationships/image" Target="../media/image46.jpeg"/><Relationship Id="rId7" Type="http://schemas.openxmlformats.org/officeDocument/2006/relationships/image" Target="../media/image42.jpeg"/><Relationship Id="rId8" Type="http://schemas.openxmlformats.org/officeDocument/2006/relationships/image" Target="../media/image26.png"/><Relationship Id="rId1" Type="http://schemas.microsoft.com/office/2007/relationships/media" Target="../media/media5.mp3"/><Relationship Id="rId2" Type="http://schemas.openxmlformats.org/officeDocument/2006/relationships/audio" Target="../media/media5.mp3"/></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image" Target="../media/image51.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2.xml"/><Relationship Id="rId3" Type="http://schemas.openxmlformats.org/officeDocument/2006/relationships/image" Target="../media/image5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3.xml"/><Relationship Id="rId3" Type="http://schemas.openxmlformats.org/officeDocument/2006/relationships/hyperlink" Target="http://askabiologist.asu.edu/birdsongs"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hyperlink" Target="http://askabiologist.asu.edu/contact/permissions" TargetMode="External"/><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 Id="rId3" Type="http://schemas.openxmlformats.org/officeDocument/2006/relationships/image" Target="../media/image53.jpe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2.jpg"/><Relationship Id="rId7"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3" Type="http://schemas.openxmlformats.org/officeDocument/2006/relationships/image" Target="../media/image11.wmf"/><Relationship Id="rId4" Type="http://schemas.openxmlformats.org/officeDocument/2006/relationships/image" Target="../media/image12.wmf"/><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1" Type="http://schemas.openxmlformats.org/officeDocument/2006/relationships/image" Target="../media/image21.jpeg"/><Relationship Id="rId12" Type="http://schemas.openxmlformats.org/officeDocument/2006/relationships/image" Target="../media/image22.jpeg"/><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jpeg"/><Relationship Id="rId7" Type="http://schemas.openxmlformats.org/officeDocument/2006/relationships/image" Target="../media/image17.jpeg"/><Relationship Id="rId8" Type="http://schemas.openxmlformats.org/officeDocument/2006/relationships/image" Target="../media/image18.jpeg"/><Relationship Id="rId9" Type="http://schemas.openxmlformats.org/officeDocument/2006/relationships/image" Target="../media/image19.jpeg"/><Relationship Id="rId10"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3.wmf"/><Relationship Id="rId4" Type="http://schemas.openxmlformats.org/officeDocument/2006/relationships/image" Target="../media/image24.wmf"/><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5" Type="http://schemas.openxmlformats.org/officeDocument/2006/relationships/image" Target="../media/image25.jpeg"/><Relationship Id="rId6" Type="http://schemas.openxmlformats.org/officeDocument/2006/relationships/image" Target="../media/image26.png"/><Relationship Id="rId1" Type="http://schemas.microsoft.com/office/2007/relationships/media" Target="../media/media1.mp3"/><Relationship Id="rId2" Type="http://schemas.openxmlformats.org/officeDocument/2006/relationships/audio" Target="../media/media1.mp3"/></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8.xml"/><Relationship Id="rId5" Type="http://schemas.openxmlformats.org/officeDocument/2006/relationships/image" Target="../media/image27.jpeg"/><Relationship Id="rId6" Type="http://schemas.openxmlformats.org/officeDocument/2006/relationships/image" Target="../media/image28.jpeg"/><Relationship Id="rId7" Type="http://schemas.openxmlformats.org/officeDocument/2006/relationships/image" Target="../media/image29.jpeg"/><Relationship Id="rId8" Type="http://schemas.openxmlformats.org/officeDocument/2006/relationships/image" Target="../media/image26.png"/><Relationship Id="rId1" Type="http://schemas.microsoft.com/office/2007/relationships/media" Target="../media/media1.mp3"/><Relationship Id="rId2" Type="http://schemas.openxmlformats.org/officeDocument/2006/relationships/audio" Target="../media/media1.mp3"/></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nama_image.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5903"/>
            <a:ext cx="9150865" cy="6248400"/>
          </a:xfrm>
          <a:prstGeom prst="rect">
            <a:avLst/>
          </a:prstGeom>
        </p:spPr>
      </p:pic>
      <p:pic>
        <p:nvPicPr>
          <p:cNvPr id="9" name="Picture 7" descr="AuAZcolo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8600" y="6365875"/>
            <a:ext cx="220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81850" y="6259513"/>
            <a:ext cx="17510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910334" y="6219825"/>
            <a:ext cx="1790700"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383898" y="6218788"/>
            <a:ext cx="1021561" cy="58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6"/>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spcBef>
                <a:spcPct val="50000"/>
              </a:spcBef>
            </a:pPr>
            <a:r>
              <a:rPr lang="en-US" sz="2800" b="0" dirty="0">
                <a:solidFill>
                  <a:schemeClr val="bg1"/>
                </a:solidFill>
                <a:latin typeface="Arial Unicode MS" charset="0"/>
              </a:rPr>
              <a:t>Science Takes Wing - Lesson </a:t>
            </a:r>
            <a:r>
              <a:rPr lang="en-US" sz="2800" b="0" dirty="0">
                <a:solidFill>
                  <a:schemeClr val="bg1"/>
                </a:solidFill>
              </a:rPr>
              <a:t>II -</a:t>
            </a:r>
            <a:r>
              <a:rPr lang="en-US" sz="2800" b="0" dirty="0">
                <a:solidFill>
                  <a:schemeClr val="bg1"/>
                </a:solidFill>
                <a:latin typeface="Arial Unicode MS" charset="0"/>
              </a:rPr>
              <a:t> </a:t>
            </a:r>
            <a:r>
              <a:rPr lang="en-US" sz="2800" dirty="0">
                <a:solidFill>
                  <a:schemeClr val="bg1"/>
                </a:solidFill>
                <a:latin typeface="Arial Unicode MS" charset="0"/>
              </a:rPr>
              <a:t>BIRD SOUNDS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dirty="0" smtClean="0">
                <a:ea typeface="ＭＳ Ｐゴシック" pitchFamily="34" charset="-128"/>
              </a:rPr>
              <a:t>Ruddy Ground</a:t>
            </a:r>
            <a:r>
              <a:rPr lang="en-US" dirty="0">
                <a:ea typeface="ＭＳ Ｐゴシック" pitchFamily="34" charset="-128"/>
              </a:rPr>
              <a:t>-Dove</a:t>
            </a:r>
            <a:endParaRPr lang="en-US" dirty="0" smtClean="0">
              <a:ea typeface="ＭＳ Ｐゴシック" pitchFamily="34" charset="-128"/>
            </a:endParaRPr>
          </a:p>
        </p:txBody>
      </p:sp>
      <p:grpSp>
        <p:nvGrpSpPr>
          <p:cNvPr id="3" name="Group 2"/>
          <p:cNvGrpSpPr/>
          <p:nvPr/>
        </p:nvGrpSpPr>
        <p:grpSpPr>
          <a:xfrm>
            <a:off x="2957513" y="1812925"/>
            <a:ext cx="3233737" cy="3233738"/>
            <a:chOff x="2957513" y="1812925"/>
            <a:chExt cx="3233737" cy="3233738"/>
          </a:xfrm>
        </p:grpSpPr>
        <p:pic>
          <p:nvPicPr>
            <p:cNvPr id="2" name="Picture 1" descr="Columbina_talpacoti_Ruddy_Ground-Dove_50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69053" y="1819188"/>
              <a:ext cx="3212757" cy="3212757"/>
            </a:xfrm>
            <a:prstGeom prst="rect">
              <a:avLst/>
            </a:prstGeom>
          </p:spPr>
        </p:pic>
        <p:sp>
          <p:nvSpPr>
            <p:cNvPr id="12294"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 name="Columbina_talpacoti_Ruddy-Ground-Dove_Tortolita Rojiz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2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dirty="0" smtClean="0">
                <a:ea typeface="ＭＳ Ｐゴシック" pitchFamily="34" charset="-128"/>
              </a:rPr>
              <a:t>Great </a:t>
            </a:r>
            <a:r>
              <a:rPr lang="en-US" dirty="0" err="1" smtClean="0">
                <a:ea typeface="ＭＳ Ｐゴシック" pitchFamily="34" charset="-128"/>
              </a:rPr>
              <a:t>Kiskadee</a:t>
            </a:r>
            <a:endParaRPr lang="en-US" dirty="0" smtClean="0">
              <a:ea typeface="ＭＳ Ｐゴシック" pitchFamily="34" charset="-128"/>
            </a:endParaRPr>
          </a:p>
        </p:txBody>
      </p:sp>
      <p:grpSp>
        <p:nvGrpSpPr>
          <p:cNvPr id="6" name="Group 5"/>
          <p:cNvGrpSpPr/>
          <p:nvPr/>
        </p:nvGrpSpPr>
        <p:grpSpPr>
          <a:xfrm>
            <a:off x="2955324" y="1805459"/>
            <a:ext cx="3240217" cy="3241204"/>
            <a:chOff x="2955324" y="1805459"/>
            <a:chExt cx="3240217" cy="3241204"/>
          </a:xfrm>
        </p:grpSpPr>
        <p:pic>
          <p:nvPicPr>
            <p:cNvPr id="5" name="Picture 4" descr="Pitangus_sulphuratus_Great_Kiskadee_50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55324" y="1805459"/>
              <a:ext cx="3240217" cy="3240217"/>
            </a:xfrm>
            <a:prstGeom prst="rect">
              <a:avLst/>
            </a:prstGeom>
          </p:spPr>
        </p:pic>
        <p:sp>
          <p:nvSpPr>
            <p:cNvPr id="13316"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 name="Pitangus_sulphuratus_Great_Kiskadee_Bienteveo_Grand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54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a:ea typeface="ＭＳ Ｐゴシック" pitchFamily="34" charset="-128"/>
              </a:rPr>
              <a:t>Gray-</a:t>
            </a:r>
            <a:r>
              <a:rPr lang="en-US" dirty="0" smtClean="0">
                <a:ea typeface="ＭＳ Ｐゴシック" pitchFamily="34" charset="-128"/>
              </a:rPr>
              <a:t>Breasted Martin</a:t>
            </a:r>
          </a:p>
        </p:txBody>
      </p:sp>
      <p:grpSp>
        <p:nvGrpSpPr>
          <p:cNvPr id="3" name="Group 2"/>
          <p:cNvGrpSpPr/>
          <p:nvPr/>
        </p:nvGrpSpPr>
        <p:grpSpPr>
          <a:xfrm>
            <a:off x="2957513" y="1812925"/>
            <a:ext cx="3233737" cy="3233738"/>
            <a:chOff x="2957513" y="1812925"/>
            <a:chExt cx="3233737" cy="3233738"/>
          </a:xfrm>
        </p:grpSpPr>
        <p:pic>
          <p:nvPicPr>
            <p:cNvPr id="2" name="Picture 1" descr="Progne_chalybea_Gray-Breasted_Martin_50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75917" y="1826053"/>
              <a:ext cx="3199027" cy="3199027"/>
            </a:xfrm>
            <a:prstGeom prst="rect">
              <a:avLst/>
            </a:prstGeom>
          </p:spPr>
        </p:pic>
        <p:sp>
          <p:nvSpPr>
            <p:cNvPr id="14342"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7" name="Progne_chalybea_Gray-Breasted_Martin_Martin_pechigri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385"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a:ea typeface="ＭＳ Ｐゴシック" pitchFamily="34" charset="-128"/>
              </a:rPr>
              <a:t>Blue-</a:t>
            </a:r>
            <a:r>
              <a:rPr lang="en-US" dirty="0" smtClean="0">
                <a:ea typeface="ＭＳ Ｐゴシック" pitchFamily="34" charset="-128"/>
              </a:rPr>
              <a:t>gray Tanager</a:t>
            </a:r>
          </a:p>
        </p:txBody>
      </p:sp>
      <p:grpSp>
        <p:nvGrpSpPr>
          <p:cNvPr id="7" name="Group 6"/>
          <p:cNvGrpSpPr/>
          <p:nvPr/>
        </p:nvGrpSpPr>
        <p:grpSpPr>
          <a:xfrm>
            <a:off x="2957513" y="1812926"/>
            <a:ext cx="3233738" cy="3233738"/>
            <a:chOff x="2957513" y="1812926"/>
            <a:chExt cx="3233738" cy="3233738"/>
          </a:xfrm>
        </p:grpSpPr>
        <p:pic>
          <p:nvPicPr>
            <p:cNvPr id="6" name="Picture 5" descr="Thraupis_episcopus_Blue-gray_Tanager_50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65621" y="1822622"/>
              <a:ext cx="3223054" cy="3223054"/>
            </a:xfrm>
            <a:prstGeom prst="rect">
              <a:avLst/>
            </a:prstGeom>
          </p:spPr>
        </p:pic>
        <p:sp>
          <p:nvSpPr>
            <p:cNvPr id="15366" name="Rectangle 7"/>
            <p:cNvSpPr>
              <a:spLocks noChangeArrowheads="1"/>
            </p:cNvSpPr>
            <p:nvPr/>
          </p:nvSpPr>
          <p:spPr bwMode="auto">
            <a:xfrm>
              <a:off x="2957513" y="1812926"/>
              <a:ext cx="3233738"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 name="Thraupis_episcopus_Blue-gray_Tanager_Azulej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1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dirty="0">
                <a:ea typeface="ＭＳ Ｐゴシック" pitchFamily="34" charset="-128"/>
              </a:rPr>
              <a:t>Clay-</a:t>
            </a:r>
            <a:r>
              <a:rPr lang="en-US" dirty="0" smtClean="0">
                <a:ea typeface="ＭＳ Ｐゴシック" pitchFamily="34" charset="-128"/>
              </a:rPr>
              <a:t>colored Robin</a:t>
            </a:r>
          </a:p>
        </p:txBody>
      </p:sp>
      <p:grpSp>
        <p:nvGrpSpPr>
          <p:cNvPr id="5" name="Group 4"/>
          <p:cNvGrpSpPr/>
          <p:nvPr/>
        </p:nvGrpSpPr>
        <p:grpSpPr>
          <a:xfrm>
            <a:off x="2957513" y="1812324"/>
            <a:ext cx="3238028" cy="3234339"/>
            <a:chOff x="2957513" y="1812324"/>
            <a:chExt cx="3238028" cy="3234339"/>
          </a:xfrm>
        </p:grpSpPr>
        <p:pic>
          <p:nvPicPr>
            <p:cNvPr id="2" name="Picture 1" descr="Turdus_grayi_Clay-colored_Robin_Karl_Kaufman_50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75919" y="1812324"/>
              <a:ext cx="3219622" cy="3219622"/>
            </a:xfrm>
            <a:prstGeom prst="rect">
              <a:avLst/>
            </a:prstGeom>
          </p:spPr>
        </p:pic>
        <p:sp>
          <p:nvSpPr>
            <p:cNvPr id="16390"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 name="Turdus_grayi_Clay-colored_Robin_Mirlo_Pard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15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dirty="0" smtClean="0">
                <a:ea typeface="ＭＳ Ｐゴシック" pitchFamily="34" charset="-128"/>
              </a:rPr>
              <a:t>White-tipped Dove</a:t>
            </a:r>
          </a:p>
        </p:txBody>
      </p:sp>
      <p:grpSp>
        <p:nvGrpSpPr>
          <p:cNvPr id="3" name="Group 2"/>
          <p:cNvGrpSpPr/>
          <p:nvPr/>
        </p:nvGrpSpPr>
        <p:grpSpPr>
          <a:xfrm>
            <a:off x="2957513" y="1812323"/>
            <a:ext cx="3233737" cy="3234340"/>
            <a:chOff x="2957513" y="1812323"/>
            <a:chExt cx="3233737" cy="3234340"/>
          </a:xfrm>
        </p:grpSpPr>
        <p:pic>
          <p:nvPicPr>
            <p:cNvPr id="2" name="Picture 1" descr="Leptotila_verreauxi_White-tipped_Dove_50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69053" y="1812323"/>
              <a:ext cx="3212757" cy="3212757"/>
            </a:xfrm>
            <a:prstGeom prst="rect">
              <a:avLst/>
            </a:prstGeom>
          </p:spPr>
        </p:pic>
        <p:sp>
          <p:nvSpPr>
            <p:cNvPr id="17414"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 name="Leptotila_verreauxi_White-tipped_DovePaloma_Rabiblanc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32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ea typeface="ＭＳ Ｐゴシック" pitchFamily="34" charset="-128"/>
              </a:rPr>
              <a:t>Great-tailed Grackle</a:t>
            </a:r>
          </a:p>
        </p:txBody>
      </p:sp>
      <p:grpSp>
        <p:nvGrpSpPr>
          <p:cNvPr id="3" name="Group 2"/>
          <p:cNvGrpSpPr/>
          <p:nvPr/>
        </p:nvGrpSpPr>
        <p:grpSpPr>
          <a:xfrm>
            <a:off x="2957513" y="1812925"/>
            <a:ext cx="3233737" cy="3233738"/>
            <a:chOff x="2957513" y="1812925"/>
            <a:chExt cx="3233737" cy="3233738"/>
          </a:xfrm>
        </p:grpSpPr>
        <p:pic>
          <p:nvPicPr>
            <p:cNvPr id="2" name="Picture 1" descr="Quiscalus_mexicanus_Great-tailed_Grackle_Karl_Kaufman_50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75918" y="1819188"/>
              <a:ext cx="3212757" cy="3212757"/>
            </a:xfrm>
            <a:prstGeom prst="rect">
              <a:avLst/>
            </a:prstGeom>
          </p:spPr>
        </p:pic>
        <p:sp>
          <p:nvSpPr>
            <p:cNvPr id="18438"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 name="Quiscalus_mexicanus_Great-tailed_Grackle_Chang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7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ea typeface="ＭＳ Ｐゴシック" pitchFamily="34" charset="-128"/>
              </a:rPr>
              <a:t>Tropical Kingbird</a:t>
            </a:r>
          </a:p>
        </p:txBody>
      </p:sp>
      <p:grpSp>
        <p:nvGrpSpPr>
          <p:cNvPr id="3" name="Group 2"/>
          <p:cNvGrpSpPr/>
          <p:nvPr/>
        </p:nvGrpSpPr>
        <p:grpSpPr>
          <a:xfrm>
            <a:off x="2951891" y="1812925"/>
            <a:ext cx="3239360" cy="3233738"/>
            <a:chOff x="2951891" y="1812925"/>
            <a:chExt cx="3239360" cy="3233738"/>
          </a:xfrm>
        </p:grpSpPr>
        <p:pic>
          <p:nvPicPr>
            <p:cNvPr id="2" name="Picture 1" descr="Tyrannus_melancholicus_Tropical_Kingbird_Karl_Kaufman_50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51891" y="1822621"/>
              <a:ext cx="3219623" cy="3219623"/>
            </a:xfrm>
            <a:prstGeom prst="rect">
              <a:avLst/>
            </a:prstGeom>
          </p:spPr>
        </p:pic>
        <p:sp>
          <p:nvSpPr>
            <p:cNvPr id="19462"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 name="Tyrannus_melancholicus_Tropical_Kingbird_Tirano_Tropica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7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ea typeface="ＭＳ Ｐゴシック" pitchFamily="34" charset="-128"/>
              </a:rPr>
              <a:t>Black Vulture</a:t>
            </a:r>
          </a:p>
        </p:txBody>
      </p:sp>
      <p:grpSp>
        <p:nvGrpSpPr>
          <p:cNvPr id="3" name="Group 2"/>
          <p:cNvGrpSpPr/>
          <p:nvPr/>
        </p:nvGrpSpPr>
        <p:grpSpPr>
          <a:xfrm>
            <a:off x="2957513" y="1812925"/>
            <a:ext cx="3233737" cy="3233738"/>
            <a:chOff x="2957513" y="1812925"/>
            <a:chExt cx="3233737" cy="3233738"/>
          </a:xfrm>
        </p:grpSpPr>
        <p:pic>
          <p:nvPicPr>
            <p:cNvPr id="2" name="Picture 1" descr="Coragyps_atratus_Black_Vulture_500.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82783" y="1839783"/>
              <a:ext cx="3205893" cy="3205893"/>
            </a:xfrm>
            <a:prstGeom prst="rect">
              <a:avLst/>
            </a:prstGeom>
          </p:spPr>
        </p:pic>
        <p:sp>
          <p:nvSpPr>
            <p:cNvPr id="20486"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5" name="Sound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31"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a:ea typeface="ＭＳ Ｐゴシック" pitchFamily="34" charset="-128"/>
              </a:rPr>
              <a:t>Orange-</a:t>
            </a:r>
            <a:r>
              <a:rPr lang="en-US" dirty="0" smtClean="0">
                <a:ea typeface="ＭＳ Ｐゴシック" pitchFamily="34" charset="-128"/>
              </a:rPr>
              <a:t>chinned Parakeet</a:t>
            </a:r>
          </a:p>
        </p:txBody>
      </p:sp>
      <p:grpSp>
        <p:nvGrpSpPr>
          <p:cNvPr id="3" name="Group 2"/>
          <p:cNvGrpSpPr/>
          <p:nvPr/>
        </p:nvGrpSpPr>
        <p:grpSpPr>
          <a:xfrm>
            <a:off x="2955323" y="1805459"/>
            <a:ext cx="3235927" cy="3241204"/>
            <a:chOff x="2955323" y="1805459"/>
            <a:chExt cx="3235927" cy="3241204"/>
          </a:xfrm>
        </p:grpSpPr>
        <p:pic>
          <p:nvPicPr>
            <p:cNvPr id="2" name="Picture 1" descr="Brotogeris_jugularis_Perico_Barbinaranjas_50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55323" y="1805459"/>
              <a:ext cx="3233352" cy="3233352"/>
            </a:xfrm>
            <a:prstGeom prst="rect">
              <a:avLst/>
            </a:prstGeom>
          </p:spPr>
        </p:pic>
        <p:sp>
          <p:nvSpPr>
            <p:cNvPr id="21510" name="Rectangle 6"/>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 name="Brotogeris_jugularis_Orange-chinned_Parakeet_Perico_Barbinaranja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7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24292719_3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66675"/>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3"/>
          <p:cNvSpPr txBox="1">
            <a:spLocks noChangeArrowheads="1"/>
          </p:cNvSpPr>
          <p:nvPr/>
        </p:nvSpPr>
        <p:spPr bwMode="auto">
          <a:xfrm>
            <a:off x="827088" y="1058863"/>
            <a:ext cx="71628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sz="2400" dirty="0"/>
              <a:t>Lesson activity based on the </a:t>
            </a:r>
          </a:p>
          <a:p>
            <a:pPr algn="ctr" eaLnBrk="1" hangingPunct="1">
              <a:spcBef>
                <a:spcPct val="50000"/>
              </a:spcBef>
            </a:pPr>
            <a:r>
              <a:rPr lang="en-US" sz="2400" dirty="0"/>
              <a:t>ASU </a:t>
            </a:r>
            <a:r>
              <a:rPr lang="en-US" sz="2400" dirty="0" smtClean="0"/>
              <a:t>Ask A Biologist </a:t>
            </a:r>
            <a:r>
              <a:rPr lang="en-US" sz="2400" dirty="0"/>
              <a:t>virtual aviary</a:t>
            </a:r>
            <a:endParaRPr lang="en-US" dirty="0"/>
          </a:p>
        </p:txBody>
      </p:sp>
      <p:sp>
        <p:nvSpPr>
          <p:cNvPr id="4100" name="Text Box 4"/>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sz="2800" b="0">
                <a:latin typeface="Arial Unicode MS" pitchFamily="34" charset="-128"/>
              </a:rPr>
              <a:t>Science Takes Wing - Panama</a:t>
            </a:r>
            <a:r>
              <a:rPr lang="en-US" sz="2800" b="0"/>
              <a:t>-</a:t>
            </a:r>
            <a:r>
              <a:rPr lang="en-US" sz="2800" b="0">
                <a:latin typeface="Arial Unicode MS" pitchFamily="34" charset="-128"/>
              </a:rPr>
              <a:t> </a:t>
            </a:r>
            <a:r>
              <a:rPr lang="en-US" sz="2800">
                <a:latin typeface="Arial Unicode MS" pitchFamily="34" charset="-128"/>
              </a:rPr>
              <a:t>BIRD SOUNDS</a:t>
            </a:r>
          </a:p>
        </p:txBody>
      </p:sp>
      <p:pic>
        <p:nvPicPr>
          <p:cNvPr id="4102"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94670" y="2401463"/>
            <a:ext cx="4295778" cy="189795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ea typeface="ＭＳ Ｐゴシック" pitchFamily="34" charset="-128"/>
              </a:rPr>
              <a:t>Ready for the Quiz?</a:t>
            </a:r>
          </a:p>
        </p:txBody>
      </p:sp>
      <p:pic>
        <p:nvPicPr>
          <p:cNvPr id="22531" name="Picture 7" descr="MCj04283610000[1]"/>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a:xfrm>
            <a:off x="6707188" y="2362200"/>
            <a:ext cx="2433637" cy="2690813"/>
          </a:xfrm>
          <a:noFill/>
        </p:spPr>
      </p:pic>
      <p:sp>
        <p:nvSpPr>
          <p:cNvPr id="22532" name="TextBox 7"/>
          <p:cNvSpPr txBox="1">
            <a:spLocks noChangeArrowheads="1"/>
          </p:cNvSpPr>
          <p:nvPr/>
        </p:nvSpPr>
        <p:spPr bwMode="auto">
          <a:xfrm>
            <a:off x="2330450" y="1603375"/>
            <a:ext cx="4524375"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r>
              <a:rPr lang="en-US" sz="2800" b="0"/>
              <a:t>Listen to the bird song and </a:t>
            </a:r>
          </a:p>
          <a:p>
            <a:pPr eaLnBrk="1" hangingPunct="1"/>
            <a:r>
              <a:rPr lang="en-US" sz="2800" b="0"/>
              <a:t>select the correct answer </a:t>
            </a:r>
          </a:p>
          <a:p>
            <a:pPr eaLnBrk="1" hangingPunct="1"/>
            <a:r>
              <a:rPr lang="en-US" sz="2800" b="0"/>
              <a:t>from the choices given. </a:t>
            </a:r>
          </a:p>
          <a:p>
            <a:pPr eaLnBrk="1" hangingPunct="1"/>
            <a:endParaRPr lang="en-US" sz="2800" b="0"/>
          </a:p>
          <a:p>
            <a:pPr eaLnBrk="1" hangingPunct="1"/>
            <a:r>
              <a:rPr lang="en-US" sz="2800" b="0"/>
              <a:t>Use your notes to help!</a:t>
            </a:r>
          </a:p>
          <a:p>
            <a:pPr eaLnBrk="1" hangingPunct="1"/>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6511515" y="2814591"/>
            <a:ext cx="1975104" cy="1975104"/>
            <a:chOff x="2957513" y="1812926"/>
            <a:chExt cx="3233738" cy="3233738"/>
          </a:xfrm>
        </p:grpSpPr>
        <p:pic>
          <p:nvPicPr>
            <p:cNvPr id="24" name="Picture 23" descr="Thraupis_episcopus_Blue-gray_Tanager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65621" y="1822622"/>
              <a:ext cx="3223054" cy="3223054"/>
            </a:xfrm>
            <a:prstGeom prst="rect">
              <a:avLst/>
            </a:prstGeom>
          </p:spPr>
        </p:pic>
        <p:sp>
          <p:nvSpPr>
            <p:cNvPr id="25" name="Rectangle 7"/>
            <p:cNvSpPr>
              <a:spLocks noChangeArrowheads="1"/>
            </p:cNvSpPr>
            <p:nvPr/>
          </p:nvSpPr>
          <p:spPr bwMode="auto">
            <a:xfrm>
              <a:off x="2957513" y="1812926"/>
              <a:ext cx="3233738"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20" name="Group 19"/>
          <p:cNvGrpSpPr/>
          <p:nvPr/>
        </p:nvGrpSpPr>
        <p:grpSpPr>
          <a:xfrm>
            <a:off x="3618928" y="2802709"/>
            <a:ext cx="1975104" cy="1975104"/>
            <a:chOff x="2957513" y="1812925"/>
            <a:chExt cx="3233737" cy="3233738"/>
          </a:xfrm>
        </p:grpSpPr>
        <p:pic>
          <p:nvPicPr>
            <p:cNvPr id="21" name="Picture 20" descr="Progne_chalybea_Gray-Breasted_Martin_500.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5917" y="1826053"/>
              <a:ext cx="3199027" cy="3199027"/>
            </a:xfrm>
            <a:prstGeom prst="rect">
              <a:avLst/>
            </a:prstGeom>
          </p:spPr>
        </p:pic>
        <p:sp>
          <p:nvSpPr>
            <p:cNvPr id="22"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17" name="Group 16"/>
          <p:cNvGrpSpPr/>
          <p:nvPr/>
        </p:nvGrpSpPr>
        <p:grpSpPr>
          <a:xfrm>
            <a:off x="730243" y="2807724"/>
            <a:ext cx="1971202" cy="1971203"/>
            <a:chOff x="2957513" y="1812925"/>
            <a:chExt cx="3233737" cy="3233738"/>
          </a:xfrm>
        </p:grpSpPr>
        <p:pic>
          <p:nvPicPr>
            <p:cNvPr id="18" name="Picture 17" descr="Quiscalus_mexicanus_Great-tailed_Grackle_Karl_Kaufman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5918" y="1819188"/>
              <a:ext cx="3212757" cy="3212757"/>
            </a:xfrm>
            <a:prstGeom prst="rect">
              <a:avLst/>
            </a:prstGeom>
          </p:spPr>
        </p:pic>
        <p:sp>
          <p:nvSpPr>
            <p:cNvPr id="19"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3555" name="Text Box 11"/>
          <p:cNvSpPr txBox="1">
            <a:spLocks noChangeArrowheads="1"/>
          </p:cNvSpPr>
          <p:nvPr/>
        </p:nvSpPr>
        <p:spPr bwMode="auto">
          <a:xfrm>
            <a:off x="361689" y="2051050"/>
            <a:ext cx="28214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a:t>Great-</a:t>
            </a:r>
            <a:r>
              <a:rPr lang="en-US" b="0" dirty="0" smtClean="0"/>
              <a:t>tailed Grackle</a:t>
            </a:r>
            <a:endParaRPr lang="en-US" b="0" dirty="0"/>
          </a:p>
        </p:txBody>
      </p:sp>
      <p:sp>
        <p:nvSpPr>
          <p:cNvPr id="23556" name="Text Box 12"/>
          <p:cNvSpPr txBox="1">
            <a:spLocks noChangeArrowheads="1"/>
          </p:cNvSpPr>
          <p:nvPr/>
        </p:nvSpPr>
        <p:spPr bwMode="auto">
          <a:xfrm>
            <a:off x="3338803" y="2051050"/>
            <a:ext cx="26841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dirty="0"/>
              <a:t>B. </a:t>
            </a:r>
            <a:r>
              <a:rPr lang="en-US" b="0" dirty="0" smtClean="0"/>
              <a:t>Grey-breasted Martin</a:t>
            </a:r>
            <a:endParaRPr lang="en-US" b="0" dirty="0"/>
          </a:p>
        </p:txBody>
      </p:sp>
      <p:sp>
        <p:nvSpPr>
          <p:cNvPr id="23557" name="Text Box 13"/>
          <p:cNvSpPr txBox="1">
            <a:spLocks noChangeArrowheads="1"/>
          </p:cNvSpPr>
          <p:nvPr/>
        </p:nvSpPr>
        <p:spPr bwMode="auto">
          <a:xfrm>
            <a:off x="6178619" y="2051050"/>
            <a:ext cx="26484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Blue-gray Tanager</a:t>
            </a:r>
            <a:endParaRPr lang="en-US" b="0" dirty="0"/>
          </a:p>
        </p:txBody>
      </p:sp>
      <p:sp>
        <p:nvSpPr>
          <p:cNvPr id="23561" name="Rectangle 29"/>
          <p:cNvSpPr>
            <a:spLocks noGrp="1" noChangeArrowheads="1"/>
          </p:cNvSpPr>
          <p:nvPr>
            <p:ph type="title"/>
          </p:nvPr>
        </p:nvSpPr>
        <p:spPr>
          <a:noFill/>
        </p:spPr>
        <p:txBody>
          <a:bodyPr/>
          <a:lstStyle/>
          <a:p>
            <a:pPr eaLnBrk="1" hangingPunct="1"/>
            <a:r>
              <a:rPr lang="en-US" smtClean="0">
                <a:ea typeface="ＭＳ Ｐゴシック" pitchFamily="34" charset="-128"/>
              </a:rPr>
              <a:t>Bird Song 1</a:t>
            </a:r>
          </a:p>
        </p:txBody>
      </p:sp>
      <p:sp>
        <p:nvSpPr>
          <p:cNvPr id="23562"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smtClean="0">
                <a:ea typeface="ＭＳ Ｐゴシック" pitchFamily="34" charset="-128"/>
              </a:rPr>
              <a:t>     Which bird do you hear?</a:t>
            </a:r>
          </a:p>
        </p:txBody>
      </p:sp>
      <p:pic>
        <p:nvPicPr>
          <p:cNvPr id="2" name="Quiscalus_mexicanus_Great-tailed_Grackle_Chang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7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361689" y="2051050"/>
            <a:ext cx="28214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smtClean="0"/>
              <a:t>Clay-colored Robin</a:t>
            </a:r>
            <a:endParaRPr lang="en-US" b="0" dirty="0"/>
          </a:p>
        </p:txBody>
      </p:sp>
      <p:sp>
        <p:nvSpPr>
          <p:cNvPr id="23556" name="Text Box 12"/>
          <p:cNvSpPr txBox="1">
            <a:spLocks noChangeArrowheads="1"/>
          </p:cNvSpPr>
          <p:nvPr/>
        </p:nvSpPr>
        <p:spPr bwMode="auto">
          <a:xfrm>
            <a:off x="3627133" y="2051050"/>
            <a:ext cx="26841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dirty="0"/>
              <a:t>B. </a:t>
            </a:r>
            <a:r>
              <a:rPr lang="en-US" b="0" dirty="0" smtClean="0"/>
              <a:t>Great </a:t>
            </a:r>
            <a:r>
              <a:rPr lang="en-US" b="0" dirty="0" err="1" smtClean="0"/>
              <a:t>Kiskadee</a:t>
            </a:r>
            <a:endParaRPr lang="en-US" b="0" dirty="0"/>
          </a:p>
        </p:txBody>
      </p:sp>
      <p:sp>
        <p:nvSpPr>
          <p:cNvPr id="23557" name="Text Box 13"/>
          <p:cNvSpPr txBox="1">
            <a:spLocks noChangeArrowheads="1"/>
          </p:cNvSpPr>
          <p:nvPr/>
        </p:nvSpPr>
        <p:spPr bwMode="auto">
          <a:xfrm>
            <a:off x="6116595" y="2051050"/>
            <a:ext cx="26967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White-tipped Dove</a:t>
            </a:r>
            <a:endParaRPr lang="en-US" b="0" dirty="0"/>
          </a:p>
        </p:txBody>
      </p:sp>
      <p:sp>
        <p:nvSpPr>
          <p:cNvPr id="23561" name="Rectangle 29"/>
          <p:cNvSpPr>
            <a:spLocks noGrp="1" noChangeArrowheads="1"/>
          </p:cNvSpPr>
          <p:nvPr>
            <p:ph type="title"/>
          </p:nvPr>
        </p:nvSpPr>
        <p:spPr>
          <a:noFill/>
        </p:spPr>
        <p:txBody>
          <a:bodyPr/>
          <a:lstStyle/>
          <a:p>
            <a:pPr eaLnBrk="1" hangingPunct="1"/>
            <a:r>
              <a:rPr lang="en-US" dirty="0" smtClean="0">
                <a:ea typeface="ＭＳ Ｐゴシック" pitchFamily="34" charset="-128"/>
              </a:rPr>
              <a:t>Bird Song 2</a:t>
            </a:r>
          </a:p>
        </p:txBody>
      </p:sp>
      <p:sp>
        <p:nvSpPr>
          <p:cNvPr id="23562"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smtClean="0">
                <a:ea typeface="ＭＳ Ｐゴシック" pitchFamily="34" charset="-128"/>
              </a:rPr>
              <a:t>     Which bird do you hear?</a:t>
            </a:r>
          </a:p>
        </p:txBody>
      </p:sp>
      <p:grpSp>
        <p:nvGrpSpPr>
          <p:cNvPr id="2" name="Group 1"/>
          <p:cNvGrpSpPr/>
          <p:nvPr/>
        </p:nvGrpSpPr>
        <p:grpSpPr>
          <a:xfrm>
            <a:off x="731520" y="2807208"/>
            <a:ext cx="1989934" cy="1975104"/>
            <a:chOff x="731520" y="2807208"/>
            <a:chExt cx="1989934" cy="1975104"/>
          </a:xfrm>
        </p:grpSpPr>
        <p:pic>
          <p:nvPicPr>
            <p:cNvPr id="27" name="Picture 26" descr="Turdus_grayi_Clay-colored_Robin_Karl_Kaufman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4971" y="2807208"/>
              <a:ext cx="1966483" cy="1966117"/>
            </a:xfrm>
            <a:prstGeom prst="rect">
              <a:avLst/>
            </a:prstGeom>
          </p:spPr>
        </p:pic>
        <p:sp>
          <p:nvSpPr>
            <p:cNvPr id="28" name="Rectangle 7"/>
            <p:cNvSpPr>
              <a:spLocks noChangeArrowheads="1"/>
            </p:cNvSpPr>
            <p:nvPr/>
          </p:nvSpPr>
          <p:spPr bwMode="auto">
            <a:xfrm>
              <a:off x="731520" y="2807575"/>
              <a:ext cx="1975104" cy="19747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29" name="Group 28"/>
          <p:cNvGrpSpPr/>
          <p:nvPr/>
        </p:nvGrpSpPr>
        <p:grpSpPr>
          <a:xfrm>
            <a:off x="3621024" y="2807208"/>
            <a:ext cx="1975104" cy="1975104"/>
            <a:chOff x="2955324" y="1805459"/>
            <a:chExt cx="3240217" cy="3241204"/>
          </a:xfrm>
        </p:grpSpPr>
        <p:pic>
          <p:nvPicPr>
            <p:cNvPr id="30" name="Picture 29" descr="Pitangus_sulphuratus_Great_Kiskadee_500.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55324" y="1805459"/>
              <a:ext cx="3240217" cy="3240217"/>
            </a:xfrm>
            <a:prstGeom prst="rect">
              <a:avLst/>
            </a:prstGeom>
          </p:spPr>
        </p:pic>
        <p:sp>
          <p:nvSpPr>
            <p:cNvPr id="31"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37" name="Group 36"/>
          <p:cNvGrpSpPr/>
          <p:nvPr/>
        </p:nvGrpSpPr>
        <p:grpSpPr>
          <a:xfrm>
            <a:off x="6510528" y="2807208"/>
            <a:ext cx="1975104" cy="1975104"/>
            <a:chOff x="2957513" y="1812323"/>
            <a:chExt cx="3233737" cy="3234340"/>
          </a:xfrm>
        </p:grpSpPr>
        <p:pic>
          <p:nvPicPr>
            <p:cNvPr id="38" name="Picture 37" descr="Leptotila_verreauxi_White-tipped_Dove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69053" y="1812323"/>
              <a:ext cx="3212757" cy="3212757"/>
            </a:xfrm>
            <a:prstGeom prst="rect">
              <a:avLst/>
            </a:prstGeom>
          </p:spPr>
        </p:pic>
        <p:sp>
          <p:nvSpPr>
            <p:cNvPr id="39"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3" name="Leptotila_verreauxi_White-tipped_DovePaloma_Rabiblanc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Tree>
    <p:extLst>
      <p:ext uri="{BB962C8B-B14F-4D97-AF65-F5344CB8AC3E}">
        <p14:creationId xmlns:p14="http://schemas.microsoft.com/office/powerpoint/2010/main" val="2958177172"/>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323"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361689" y="2051050"/>
            <a:ext cx="28214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smtClean="0"/>
              <a:t>Ruddy Ground-dove</a:t>
            </a:r>
            <a:endParaRPr lang="en-US" b="0" dirty="0"/>
          </a:p>
        </p:txBody>
      </p:sp>
      <p:sp>
        <p:nvSpPr>
          <p:cNvPr id="23556" name="Text Box 12"/>
          <p:cNvSpPr txBox="1">
            <a:spLocks noChangeArrowheads="1"/>
          </p:cNvSpPr>
          <p:nvPr/>
        </p:nvSpPr>
        <p:spPr bwMode="auto">
          <a:xfrm>
            <a:off x="3730108" y="2051050"/>
            <a:ext cx="26841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dirty="0"/>
              <a:t>B. </a:t>
            </a:r>
            <a:r>
              <a:rPr lang="en-US" b="0" dirty="0" smtClean="0"/>
              <a:t>Black Vulture</a:t>
            </a:r>
            <a:endParaRPr lang="en-US" b="0" dirty="0"/>
          </a:p>
        </p:txBody>
      </p:sp>
      <p:sp>
        <p:nvSpPr>
          <p:cNvPr id="23557" name="Text Box 13"/>
          <p:cNvSpPr txBox="1">
            <a:spLocks noChangeArrowheads="1"/>
          </p:cNvSpPr>
          <p:nvPr/>
        </p:nvSpPr>
        <p:spPr bwMode="auto">
          <a:xfrm>
            <a:off x="6130325" y="2051050"/>
            <a:ext cx="26967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Tropical Kingbird</a:t>
            </a:r>
            <a:endParaRPr lang="en-US" b="0" dirty="0"/>
          </a:p>
        </p:txBody>
      </p:sp>
      <p:sp>
        <p:nvSpPr>
          <p:cNvPr id="23561" name="Rectangle 29"/>
          <p:cNvSpPr>
            <a:spLocks noGrp="1" noChangeArrowheads="1"/>
          </p:cNvSpPr>
          <p:nvPr>
            <p:ph type="title"/>
          </p:nvPr>
        </p:nvSpPr>
        <p:spPr>
          <a:noFill/>
        </p:spPr>
        <p:txBody>
          <a:bodyPr/>
          <a:lstStyle/>
          <a:p>
            <a:pPr eaLnBrk="1" hangingPunct="1"/>
            <a:r>
              <a:rPr lang="en-US" dirty="0" smtClean="0">
                <a:ea typeface="ＭＳ Ｐゴシック" pitchFamily="34" charset="-128"/>
              </a:rPr>
              <a:t>Bird Song 3</a:t>
            </a:r>
          </a:p>
        </p:txBody>
      </p:sp>
      <p:sp>
        <p:nvSpPr>
          <p:cNvPr id="23562"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smtClean="0">
                <a:ea typeface="ＭＳ Ｐゴシック" pitchFamily="34" charset="-128"/>
              </a:rPr>
              <a:t>     Which bird do you hear?</a:t>
            </a:r>
          </a:p>
        </p:txBody>
      </p:sp>
      <p:grpSp>
        <p:nvGrpSpPr>
          <p:cNvPr id="17" name="Group 16"/>
          <p:cNvGrpSpPr/>
          <p:nvPr/>
        </p:nvGrpSpPr>
        <p:grpSpPr>
          <a:xfrm>
            <a:off x="731520" y="2807208"/>
            <a:ext cx="1975104" cy="1975104"/>
            <a:chOff x="2957513" y="1812925"/>
            <a:chExt cx="3233737" cy="3233738"/>
          </a:xfrm>
        </p:grpSpPr>
        <p:pic>
          <p:nvPicPr>
            <p:cNvPr id="18" name="Picture 17" descr="Columbina_talpacoti_Ruddy_Ground-Dove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69053" y="1819188"/>
              <a:ext cx="3212757" cy="3212757"/>
            </a:xfrm>
            <a:prstGeom prst="rect">
              <a:avLst/>
            </a:prstGeom>
          </p:spPr>
        </p:pic>
        <p:sp>
          <p:nvSpPr>
            <p:cNvPr id="19"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20" name="Group 19"/>
          <p:cNvGrpSpPr/>
          <p:nvPr/>
        </p:nvGrpSpPr>
        <p:grpSpPr>
          <a:xfrm>
            <a:off x="3621024" y="2807208"/>
            <a:ext cx="1975104" cy="1975104"/>
            <a:chOff x="2957513" y="1812925"/>
            <a:chExt cx="3233737" cy="3233738"/>
          </a:xfrm>
        </p:grpSpPr>
        <p:pic>
          <p:nvPicPr>
            <p:cNvPr id="21" name="Picture 20" descr="Coragyps_atratus_Black_Vulture_500.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982783" y="1839783"/>
              <a:ext cx="3205893" cy="3205893"/>
            </a:xfrm>
            <a:prstGeom prst="rect">
              <a:avLst/>
            </a:prstGeom>
          </p:spPr>
        </p:pic>
        <p:sp>
          <p:nvSpPr>
            <p:cNvPr id="22"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23" name="Group 22"/>
          <p:cNvGrpSpPr/>
          <p:nvPr/>
        </p:nvGrpSpPr>
        <p:grpSpPr>
          <a:xfrm>
            <a:off x="6510528" y="2807208"/>
            <a:ext cx="1975104" cy="1975104"/>
            <a:chOff x="2951891" y="1812925"/>
            <a:chExt cx="3239360" cy="3233738"/>
          </a:xfrm>
        </p:grpSpPr>
        <p:pic>
          <p:nvPicPr>
            <p:cNvPr id="24" name="Picture 23" descr="Tyrannus_melancholicus_Tropical_Kingbird_Karl_Kaufman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51891" y="1822621"/>
              <a:ext cx="3219623" cy="3219623"/>
            </a:xfrm>
            <a:prstGeom prst="rect">
              <a:avLst/>
            </a:prstGeom>
          </p:spPr>
        </p:pic>
        <p:sp>
          <p:nvSpPr>
            <p:cNvPr id="25"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3" name="Columbina_talpacoti_Ruddy-Ground-Dove_Tortolita Rojiz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Tree>
    <p:extLst>
      <p:ext uri="{BB962C8B-B14F-4D97-AF65-F5344CB8AC3E}">
        <p14:creationId xmlns:p14="http://schemas.microsoft.com/office/powerpoint/2010/main" val="1144051953"/>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2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251849" y="2051050"/>
            <a:ext cx="28716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smtClean="0"/>
              <a:t>White-tipped Dove</a:t>
            </a:r>
            <a:endParaRPr lang="en-US" b="0" dirty="0"/>
          </a:p>
        </p:txBody>
      </p:sp>
      <p:sp>
        <p:nvSpPr>
          <p:cNvPr id="23556" name="Text Box 12"/>
          <p:cNvSpPr txBox="1">
            <a:spLocks noChangeArrowheads="1"/>
          </p:cNvSpPr>
          <p:nvPr/>
        </p:nvSpPr>
        <p:spPr bwMode="auto">
          <a:xfrm>
            <a:off x="3178430" y="2051050"/>
            <a:ext cx="30916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dirty="0"/>
              <a:t>B. </a:t>
            </a:r>
            <a:r>
              <a:rPr lang="en-US" b="0" dirty="0" smtClean="0"/>
              <a:t>Orange-chinned Parakeet</a:t>
            </a:r>
            <a:endParaRPr lang="en-US" b="0" dirty="0"/>
          </a:p>
        </p:txBody>
      </p:sp>
      <p:sp>
        <p:nvSpPr>
          <p:cNvPr id="23557" name="Text Box 13"/>
          <p:cNvSpPr txBox="1">
            <a:spLocks noChangeArrowheads="1"/>
          </p:cNvSpPr>
          <p:nvPr/>
        </p:nvSpPr>
        <p:spPr bwMode="auto">
          <a:xfrm>
            <a:off x="6150920" y="2051050"/>
            <a:ext cx="26967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Clay-colored Robin</a:t>
            </a:r>
            <a:endParaRPr lang="en-US" b="0" dirty="0"/>
          </a:p>
        </p:txBody>
      </p:sp>
      <p:sp>
        <p:nvSpPr>
          <p:cNvPr id="23561" name="Rectangle 29"/>
          <p:cNvSpPr>
            <a:spLocks noGrp="1" noChangeArrowheads="1"/>
          </p:cNvSpPr>
          <p:nvPr>
            <p:ph type="title"/>
          </p:nvPr>
        </p:nvSpPr>
        <p:spPr>
          <a:noFill/>
        </p:spPr>
        <p:txBody>
          <a:bodyPr/>
          <a:lstStyle/>
          <a:p>
            <a:pPr eaLnBrk="1" hangingPunct="1"/>
            <a:r>
              <a:rPr lang="en-US" dirty="0" smtClean="0">
                <a:ea typeface="ＭＳ Ｐゴシック" pitchFamily="34" charset="-128"/>
              </a:rPr>
              <a:t>Bird Song 4</a:t>
            </a:r>
          </a:p>
        </p:txBody>
      </p:sp>
      <p:sp>
        <p:nvSpPr>
          <p:cNvPr id="23562"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smtClean="0">
                <a:ea typeface="ＭＳ Ｐゴシック" pitchFamily="34" charset="-128"/>
              </a:rPr>
              <a:t>     Which bird do you hear?</a:t>
            </a:r>
          </a:p>
        </p:txBody>
      </p:sp>
      <p:grpSp>
        <p:nvGrpSpPr>
          <p:cNvPr id="3" name="Group 2"/>
          <p:cNvGrpSpPr/>
          <p:nvPr/>
        </p:nvGrpSpPr>
        <p:grpSpPr>
          <a:xfrm>
            <a:off x="6510528" y="2807208"/>
            <a:ext cx="1989934" cy="1975104"/>
            <a:chOff x="6510528" y="2807208"/>
            <a:chExt cx="1989934" cy="1975104"/>
          </a:xfrm>
        </p:grpSpPr>
        <p:pic>
          <p:nvPicPr>
            <p:cNvPr id="26" name="Picture 25" descr="Turdus_grayi_Clay-colored_Robin_Karl_Kaufman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33979" y="2807208"/>
              <a:ext cx="1966483" cy="1966117"/>
            </a:xfrm>
            <a:prstGeom prst="rect">
              <a:avLst/>
            </a:prstGeom>
          </p:spPr>
        </p:pic>
        <p:sp>
          <p:nvSpPr>
            <p:cNvPr id="27" name="Rectangle 7"/>
            <p:cNvSpPr>
              <a:spLocks noChangeArrowheads="1"/>
            </p:cNvSpPr>
            <p:nvPr/>
          </p:nvSpPr>
          <p:spPr bwMode="auto">
            <a:xfrm>
              <a:off x="6510528" y="2807575"/>
              <a:ext cx="1975104" cy="19747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28" name="Group 27"/>
          <p:cNvGrpSpPr/>
          <p:nvPr/>
        </p:nvGrpSpPr>
        <p:grpSpPr>
          <a:xfrm>
            <a:off x="3621024" y="2807208"/>
            <a:ext cx="1975104" cy="1975104"/>
            <a:chOff x="2955323" y="1805459"/>
            <a:chExt cx="3235927" cy="3241204"/>
          </a:xfrm>
        </p:grpSpPr>
        <p:pic>
          <p:nvPicPr>
            <p:cNvPr id="29" name="Picture 28" descr="Brotogeris_jugularis_Perico_Barbinaranjas_500.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55323" y="1805459"/>
              <a:ext cx="3233352" cy="3233352"/>
            </a:xfrm>
            <a:prstGeom prst="rect">
              <a:avLst/>
            </a:prstGeom>
          </p:spPr>
        </p:pic>
        <p:sp>
          <p:nvSpPr>
            <p:cNvPr id="30" name="Rectangle 6"/>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34" name="Group 33"/>
          <p:cNvGrpSpPr/>
          <p:nvPr/>
        </p:nvGrpSpPr>
        <p:grpSpPr>
          <a:xfrm>
            <a:off x="731520" y="2807208"/>
            <a:ext cx="1975104" cy="1975104"/>
            <a:chOff x="2957513" y="1812323"/>
            <a:chExt cx="3233737" cy="3234340"/>
          </a:xfrm>
        </p:grpSpPr>
        <p:pic>
          <p:nvPicPr>
            <p:cNvPr id="35" name="Picture 34" descr="Leptotila_verreauxi_White-tipped_Dove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69053" y="1812323"/>
              <a:ext cx="3212757" cy="3212757"/>
            </a:xfrm>
            <a:prstGeom prst="rect">
              <a:avLst/>
            </a:prstGeom>
          </p:spPr>
        </p:pic>
        <p:sp>
          <p:nvSpPr>
            <p:cNvPr id="36"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2" name="Brotogeris_jugularis_Orange-chinned_Parakeet_Perico_Barbinaranja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Tree>
    <p:extLst>
      <p:ext uri="{BB962C8B-B14F-4D97-AF65-F5344CB8AC3E}">
        <p14:creationId xmlns:p14="http://schemas.microsoft.com/office/powerpoint/2010/main" val="174382374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70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251849" y="2051050"/>
            <a:ext cx="28716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smtClean="0"/>
              <a:t>Grey-breasted Martin</a:t>
            </a:r>
            <a:endParaRPr lang="en-US" b="0" dirty="0"/>
          </a:p>
        </p:txBody>
      </p:sp>
      <p:sp>
        <p:nvSpPr>
          <p:cNvPr id="23556" name="Text Box 12"/>
          <p:cNvSpPr txBox="1">
            <a:spLocks noChangeArrowheads="1"/>
          </p:cNvSpPr>
          <p:nvPr/>
        </p:nvSpPr>
        <p:spPr bwMode="auto">
          <a:xfrm>
            <a:off x="3398110" y="2051050"/>
            <a:ext cx="30916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dirty="0"/>
              <a:t>B. </a:t>
            </a:r>
            <a:r>
              <a:rPr lang="en-US" b="0" dirty="0" smtClean="0"/>
              <a:t>Great-tailed Grackle</a:t>
            </a:r>
            <a:endParaRPr lang="en-US" b="0" dirty="0"/>
          </a:p>
        </p:txBody>
      </p:sp>
      <p:sp>
        <p:nvSpPr>
          <p:cNvPr id="23557" name="Text Box 13"/>
          <p:cNvSpPr txBox="1">
            <a:spLocks noChangeArrowheads="1"/>
          </p:cNvSpPr>
          <p:nvPr/>
        </p:nvSpPr>
        <p:spPr bwMode="auto">
          <a:xfrm>
            <a:off x="6123460" y="2051050"/>
            <a:ext cx="26967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Black Vulture</a:t>
            </a:r>
            <a:endParaRPr lang="en-US" b="0" dirty="0"/>
          </a:p>
        </p:txBody>
      </p:sp>
      <p:sp>
        <p:nvSpPr>
          <p:cNvPr id="23561" name="Rectangle 29"/>
          <p:cNvSpPr>
            <a:spLocks noGrp="1" noChangeArrowheads="1"/>
          </p:cNvSpPr>
          <p:nvPr>
            <p:ph type="title"/>
          </p:nvPr>
        </p:nvSpPr>
        <p:spPr>
          <a:noFill/>
        </p:spPr>
        <p:txBody>
          <a:bodyPr/>
          <a:lstStyle/>
          <a:p>
            <a:pPr eaLnBrk="1" hangingPunct="1"/>
            <a:r>
              <a:rPr lang="en-US" dirty="0" smtClean="0">
                <a:ea typeface="ＭＳ Ｐゴシック" pitchFamily="34" charset="-128"/>
              </a:rPr>
              <a:t>Bird Song </a:t>
            </a:r>
            <a:r>
              <a:rPr lang="en-US" dirty="0">
                <a:ea typeface="ＭＳ Ｐゴシック" pitchFamily="34" charset="-128"/>
              </a:rPr>
              <a:t>5</a:t>
            </a:r>
            <a:endParaRPr lang="en-US" dirty="0" smtClean="0">
              <a:ea typeface="ＭＳ Ｐゴシック" pitchFamily="34" charset="-128"/>
            </a:endParaRPr>
          </a:p>
        </p:txBody>
      </p:sp>
      <p:sp>
        <p:nvSpPr>
          <p:cNvPr id="23562"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smtClean="0">
                <a:ea typeface="ＭＳ Ｐゴシック" pitchFamily="34" charset="-128"/>
              </a:rPr>
              <a:t>     Which bird do you hear?</a:t>
            </a:r>
          </a:p>
        </p:txBody>
      </p:sp>
      <p:grpSp>
        <p:nvGrpSpPr>
          <p:cNvPr id="17" name="Group 16"/>
          <p:cNvGrpSpPr/>
          <p:nvPr/>
        </p:nvGrpSpPr>
        <p:grpSpPr>
          <a:xfrm>
            <a:off x="6476810" y="2807208"/>
            <a:ext cx="1975104" cy="1975104"/>
            <a:chOff x="2957513" y="1812925"/>
            <a:chExt cx="3233737" cy="3233738"/>
          </a:xfrm>
        </p:grpSpPr>
        <p:pic>
          <p:nvPicPr>
            <p:cNvPr id="18" name="Picture 17" descr="Coragyps_atratus_Black_Vulture_500.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82782" y="1839782"/>
              <a:ext cx="3205892" cy="3205893"/>
            </a:xfrm>
            <a:prstGeom prst="rect">
              <a:avLst/>
            </a:prstGeom>
          </p:spPr>
        </p:pic>
        <p:sp>
          <p:nvSpPr>
            <p:cNvPr id="19"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20" name="Group 19"/>
          <p:cNvGrpSpPr/>
          <p:nvPr/>
        </p:nvGrpSpPr>
        <p:grpSpPr>
          <a:xfrm>
            <a:off x="3621024" y="2807724"/>
            <a:ext cx="1971202" cy="1971203"/>
            <a:chOff x="2957513" y="1812925"/>
            <a:chExt cx="3233737" cy="3233738"/>
          </a:xfrm>
        </p:grpSpPr>
        <p:pic>
          <p:nvPicPr>
            <p:cNvPr id="21" name="Picture 20" descr="Quiscalus_mexicanus_Great-tailed_Grackle_Karl_Kaufman_500.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5918" y="1819188"/>
              <a:ext cx="3212757" cy="3212757"/>
            </a:xfrm>
            <a:prstGeom prst="rect">
              <a:avLst/>
            </a:prstGeom>
          </p:spPr>
        </p:pic>
        <p:sp>
          <p:nvSpPr>
            <p:cNvPr id="22"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23" name="Group 22"/>
          <p:cNvGrpSpPr/>
          <p:nvPr/>
        </p:nvGrpSpPr>
        <p:grpSpPr>
          <a:xfrm>
            <a:off x="731520" y="2802709"/>
            <a:ext cx="1975104" cy="1975104"/>
            <a:chOff x="2957513" y="1812925"/>
            <a:chExt cx="3233737" cy="3233738"/>
          </a:xfrm>
        </p:grpSpPr>
        <p:pic>
          <p:nvPicPr>
            <p:cNvPr id="24" name="Picture 23" descr="Progne_chalybea_Gray-Breasted_Martin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5917" y="1826053"/>
              <a:ext cx="3199027" cy="3199027"/>
            </a:xfrm>
            <a:prstGeom prst="rect">
              <a:avLst/>
            </a:prstGeom>
          </p:spPr>
        </p:pic>
        <p:sp>
          <p:nvSpPr>
            <p:cNvPr id="25"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2" name="Progne_chalybea_Gray-Breasted_Martin_Martin_pechigri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Tree>
    <p:extLst>
      <p:ext uri="{BB962C8B-B14F-4D97-AF65-F5344CB8AC3E}">
        <p14:creationId xmlns:p14="http://schemas.microsoft.com/office/powerpoint/2010/main" val="307651438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38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185351" y="2051050"/>
            <a:ext cx="31578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a:t>Ruddy Ground Dove </a:t>
            </a:r>
          </a:p>
        </p:txBody>
      </p:sp>
      <p:sp>
        <p:nvSpPr>
          <p:cNvPr id="23556" name="Text Box 12"/>
          <p:cNvSpPr txBox="1">
            <a:spLocks noChangeArrowheads="1"/>
          </p:cNvSpPr>
          <p:nvPr/>
        </p:nvSpPr>
        <p:spPr bwMode="auto">
          <a:xfrm>
            <a:off x="2999941" y="2051050"/>
            <a:ext cx="3205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smtClean="0"/>
              <a:t>Orange</a:t>
            </a:r>
            <a:r>
              <a:rPr lang="en-US" b="0" dirty="0"/>
              <a:t>-</a:t>
            </a:r>
            <a:r>
              <a:rPr lang="en-US" b="0" dirty="0" smtClean="0"/>
              <a:t>chinned </a:t>
            </a:r>
            <a:br>
              <a:rPr lang="en-US" b="0" dirty="0" smtClean="0"/>
            </a:br>
            <a:r>
              <a:rPr lang="en-US" b="0" dirty="0" smtClean="0"/>
              <a:t>Parakeet</a:t>
            </a:r>
            <a:endParaRPr lang="en-US" b="0" dirty="0"/>
          </a:p>
        </p:txBody>
      </p:sp>
      <p:sp>
        <p:nvSpPr>
          <p:cNvPr id="23557" name="Text Box 13"/>
          <p:cNvSpPr txBox="1">
            <a:spLocks noChangeArrowheads="1"/>
          </p:cNvSpPr>
          <p:nvPr/>
        </p:nvSpPr>
        <p:spPr bwMode="auto">
          <a:xfrm>
            <a:off x="6123460" y="2051050"/>
            <a:ext cx="26967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Great </a:t>
            </a:r>
            <a:r>
              <a:rPr lang="en-US" b="0" dirty="0" err="1" smtClean="0"/>
              <a:t>Kiskadee</a:t>
            </a:r>
            <a:endParaRPr lang="en-US" b="0" dirty="0"/>
          </a:p>
        </p:txBody>
      </p:sp>
      <p:sp>
        <p:nvSpPr>
          <p:cNvPr id="23561" name="Rectangle 29"/>
          <p:cNvSpPr>
            <a:spLocks noGrp="1" noChangeArrowheads="1"/>
          </p:cNvSpPr>
          <p:nvPr>
            <p:ph type="title"/>
          </p:nvPr>
        </p:nvSpPr>
        <p:spPr>
          <a:noFill/>
        </p:spPr>
        <p:txBody>
          <a:bodyPr/>
          <a:lstStyle/>
          <a:p>
            <a:pPr eaLnBrk="1" hangingPunct="1"/>
            <a:r>
              <a:rPr lang="en-US" dirty="0" smtClean="0">
                <a:ea typeface="ＭＳ Ｐゴシック" pitchFamily="34" charset="-128"/>
              </a:rPr>
              <a:t>Bird Song 6 </a:t>
            </a:r>
          </a:p>
        </p:txBody>
      </p:sp>
      <p:sp>
        <p:nvSpPr>
          <p:cNvPr id="23562"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smtClean="0">
                <a:ea typeface="ＭＳ Ｐゴシック" pitchFamily="34" charset="-128"/>
              </a:rPr>
              <a:t>     Which bird do you hear?</a:t>
            </a:r>
          </a:p>
        </p:txBody>
      </p:sp>
      <p:grpSp>
        <p:nvGrpSpPr>
          <p:cNvPr id="16" name="Group 15"/>
          <p:cNvGrpSpPr/>
          <p:nvPr/>
        </p:nvGrpSpPr>
        <p:grpSpPr>
          <a:xfrm>
            <a:off x="731520" y="2807208"/>
            <a:ext cx="1975104" cy="1975104"/>
            <a:chOff x="2957513" y="1812925"/>
            <a:chExt cx="3233737" cy="3233738"/>
          </a:xfrm>
        </p:grpSpPr>
        <p:pic>
          <p:nvPicPr>
            <p:cNvPr id="26" name="Picture 25" descr="Columbina_talpacoti_Ruddy_Ground-Dove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69053" y="1819188"/>
              <a:ext cx="3212757" cy="3212757"/>
            </a:xfrm>
            <a:prstGeom prst="rect">
              <a:avLst/>
            </a:prstGeom>
          </p:spPr>
        </p:pic>
        <p:sp>
          <p:nvSpPr>
            <p:cNvPr id="27"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28" name="Group 27"/>
          <p:cNvGrpSpPr/>
          <p:nvPr/>
        </p:nvGrpSpPr>
        <p:grpSpPr>
          <a:xfrm>
            <a:off x="3621024" y="2807208"/>
            <a:ext cx="1975104" cy="1975104"/>
            <a:chOff x="2955323" y="1805459"/>
            <a:chExt cx="3235927" cy="3241204"/>
          </a:xfrm>
        </p:grpSpPr>
        <p:pic>
          <p:nvPicPr>
            <p:cNvPr id="29" name="Picture 28" descr="Brotogeris_jugularis_Perico_Barbinaranjas_500.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55323" y="1805459"/>
              <a:ext cx="3233352" cy="3233352"/>
            </a:xfrm>
            <a:prstGeom prst="rect">
              <a:avLst/>
            </a:prstGeom>
          </p:spPr>
        </p:pic>
        <p:sp>
          <p:nvSpPr>
            <p:cNvPr id="30" name="Rectangle 6"/>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31" name="Group 30"/>
          <p:cNvGrpSpPr/>
          <p:nvPr/>
        </p:nvGrpSpPr>
        <p:grpSpPr>
          <a:xfrm>
            <a:off x="6510528" y="2807208"/>
            <a:ext cx="1975104" cy="1975104"/>
            <a:chOff x="2955324" y="1805459"/>
            <a:chExt cx="3240217" cy="3241204"/>
          </a:xfrm>
        </p:grpSpPr>
        <p:pic>
          <p:nvPicPr>
            <p:cNvPr id="32" name="Picture 31" descr="Pitangus_sulphuratus_Great_Kiskadee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55324" y="1805459"/>
              <a:ext cx="3240217" cy="3240217"/>
            </a:xfrm>
            <a:prstGeom prst="rect">
              <a:avLst/>
            </a:prstGeom>
          </p:spPr>
        </p:pic>
        <p:sp>
          <p:nvSpPr>
            <p:cNvPr id="33"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2" name="Pitangus_sulphuratus_Great_Kiskadee_Bienteveo_Grand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Tree>
    <p:extLst>
      <p:ext uri="{BB962C8B-B14F-4D97-AF65-F5344CB8AC3E}">
        <p14:creationId xmlns:p14="http://schemas.microsoft.com/office/powerpoint/2010/main" val="2638961720"/>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77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185351" y="2051050"/>
            <a:ext cx="31578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smtClean="0"/>
              <a:t>Tropical Kingbird</a:t>
            </a:r>
            <a:endParaRPr lang="en-US" b="0" dirty="0"/>
          </a:p>
        </p:txBody>
      </p:sp>
      <p:sp>
        <p:nvSpPr>
          <p:cNvPr id="23556" name="Text Box 12"/>
          <p:cNvSpPr txBox="1">
            <a:spLocks noChangeArrowheads="1"/>
          </p:cNvSpPr>
          <p:nvPr/>
        </p:nvSpPr>
        <p:spPr bwMode="auto">
          <a:xfrm>
            <a:off x="2999941" y="2051050"/>
            <a:ext cx="32058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smtClean="0"/>
              <a:t>Black Vulture</a:t>
            </a:r>
            <a:endParaRPr lang="en-US" b="0" dirty="0"/>
          </a:p>
        </p:txBody>
      </p:sp>
      <p:sp>
        <p:nvSpPr>
          <p:cNvPr id="23557" name="Text Box 13"/>
          <p:cNvSpPr txBox="1">
            <a:spLocks noChangeArrowheads="1"/>
          </p:cNvSpPr>
          <p:nvPr/>
        </p:nvSpPr>
        <p:spPr bwMode="auto">
          <a:xfrm>
            <a:off x="6123460" y="2051050"/>
            <a:ext cx="26967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Gray-breasted Martin</a:t>
            </a:r>
            <a:endParaRPr lang="en-US" b="0" dirty="0"/>
          </a:p>
        </p:txBody>
      </p:sp>
      <p:sp>
        <p:nvSpPr>
          <p:cNvPr id="23561" name="Rectangle 29"/>
          <p:cNvSpPr>
            <a:spLocks noGrp="1" noChangeArrowheads="1"/>
          </p:cNvSpPr>
          <p:nvPr>
            <p:ph type="title"/>
          </p:nvPr>
        </p:nvSpPr>
        <p:spPr>
          <a:noFill/>
        </p:spPr>
        <p:txBody>
          <a:bodyPr/>
          <a:lstStyle/>
          <a:p>
            <a:pPr eaLnBrk="1" hangingPunct="1"/>
            <a:r>
              <a:rPr lang="en-US" dirty="0" smtClean="0">
                <a:ea typeface="ＭＳ Ｐゴシック" pitchFamily="34" charset="-128"/>
              </a:rPr>
              <a:t>Bird Song </a:t>
            </a:r>
            <a:r>
              <a:rPr lang="en-US" dirty="0">
                <a:ea typeface="ＭＳ Ｐゴシック" pitchFamily="34" charset="-128"/>
              </a:rPr>
              <a:t>7</a:t>
            </a:r>
            <a:endParaRPr lang="en-US" dirty="0" smtClean="0">
              <a:ea typeface="ＭＳ Ｐゴシック" pitchFamily="34" charset="-128"/>
            </a:endParaRPr>
          </a:p>
        </p:txBody>
      </p:sp>
      <p:sp>
        <p:nvSpPr>
          <p:cNvPr id="23562"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smtClean="0">
                <a:ea typeface="ＭＳ Ｐゴシック" pitchFamily="34" charset="-128"/>
              </a:rPr>
              <a:t>     Which bird do you hear?</a:t>
            </a:r>
          </a:p>
        </p:txBody>
      </p:sp>
      <p:grpSp>
        <p:nvGrpSpPr>
          <p:cNvPr id="34" name="Group 33"/>
          <p:cNvGrpSpPr/>
          <p:nvPr/>
        </p:nvGrpSpPr>
        <p:grpSpPr>
          <a:xfrm>
            <a:off x="6510528" y="2802709"/>
            <a:ext cx="1975104" cy="1975104"/>
            <a:chOff x="2957513" y="1812925"/>
            <a:chExt cx="3233737" cy="3233738"/>
          </a:xfrm>
        </p:grpSpPr>
        <p:pic>
          <p:nvPicPr>
            <p:cNvPr id="35" name="Picture 34" descr="Progne_chalybea_Gray-Breasted_Martin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75917" y="1826053"/>
              <a:ext cx="3199027" cy="3199027"/>
            </a:xfrm>
            <a:prstGeom prst="rect">
              <a:avLst/>
            </a:prstGeom>
          </p:spPr>
        </p:pic>
        <p:sp>
          <p:nvSpPr>
            <p:cNvPr id="36"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37" name="Group 36"/>
          <p:cNvGrpSpPr/>
          <p:nvPr/>
        </p:nvGrpSpPr>
        <p:grpSpPr>
          <a:xfrm>
            <a:off x="3621024" y="2807208"/>
            <a:ext cx="1975104" cy="1975104"/>
            <a:chOff x="2957513" y="1812925"/>
            <a:chExt cx="3233737" cy="3233738"/>
          </a:xfrm>
        </p:grpSpPr>
        <p:pic>
          <p:nvPicPr>
            <p:cNvPr id="38" name="Picture 37" descr="Coragyps_atratus_Black_Vulture_500.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982783" y="1839783"/>
              <a:ext cx="3205893" cy="3205893"/>
            </a:xfrm>
            <a:prstGeom prst="rect">
              <a:avLst/>
            </a:prstGeom>
          </p:spPr>
        </p:pic>
        <p:sp>
          <p:nvSpPr>
            <p:cNvPr id="39"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40" name="Group 39"/>
          <p:cNvGrpSpPr/>
          <p:nvPr/>
        </p:nvGrpSpPr>
        <p:grpSpPr>
          <a:xfrm>
            <a:off x="731520" y="2807208"/>
            <a:ext cx="1975104" cy="1975104"/>
            <a:chOff x="2951891" y="1812925"/>
            <a:chExt cx="3239360" cy="3233738"/>
          </a:xfrm>
        </p:grpSpPr>
        <p:pic>
          <p:nvPicPr>
            <p:cNvPr id="41" name="Picture 40" descr="Tyrannus_melancholicus_Tropical_Kingbird_Karl_Kaufman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51891" y="1822621"/>
              <a:ext cx="3219623" cy="3219623"/>
            </a:xfrm>
            <a:prstGeom prst="rect">
              <a:avLst/>
            </a:prstGeom>
          </p:spPr>
        </p:pic>
        <p:sp>
          <p:nvSpPr>
            <p:cNvPr id="42"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3" name="Sound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Tree>
    <p:extLst>
      <p:ext uri="{BB962C8B-B14F-4D97-AF65-F5344CB8AC3E}">
        <p14:creationId xmlns:p14="http://schemas.microsoft.com/office/powerpoint/2010/main" val="3168480712"/>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31" fill="hold"/>
                                        <p:tgtEl>
                                          <p:spTgt spid="43"/>
                                        </p:tgtEl>
                                      </p:cBhvr>
                                    </p:cmd>
                                  </p:childTnLst>
                                </p:cTn>
                              </p:par>
                            </p:childTnLst>
                          </p:cTn>
                        </p:par>
                      </p:childTnLst>
                    </p:cTn>
                  </p:par>
                </p:childTnLst>
              </p:cTn>
              <p:nextCondLst>
                <p:cond evt="onClick" delay="0">
                  <p:tgtEl>
                    <p:spTgt spid="43"/>
                  </p:tgtEl>
                </p:cond>
              </p:nextCondLst>
            </p:seq>
            <p:audio>
              <p:cMediaNode vol="80000">
                <p:cTn id="7" fill="hold" display="0">
                  <p:stCondLst>
                    <p:cond delay="indefinite"/>
                  </p:stCondLst>
                  <p:endCondLst>
                    <p:cond evt="onStopAudio" delay="0">
                      <p:tgtEl>
                        <p:sldTgt/>
                      </p:tgtEl>
                    </p:cond>
                  </p:endCondLst>
                </p:cTn>
                <p:tgtEl>
                  <p:spTgt spid="4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12"/>
          <p:cNvSpPr txBox="1">
            <a:spLocks noChangeArrowheads="1"/>
          </p:cNvSpPr>
          <p:nvPr/>
        </p:nvSpPr>
        <p:spPr bwMode="auto">
          <a:xfrm>
            <a:off x="2999941" y="2051050"/>
            <a:ext cx="32058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smtClean="0"/>
              <a:t>Ruddy Ground-Dove</a:t>
            </a:r>
            <a:endParaRPr lang="en-US" b="0" dirty="0"/>
          </a:p>
        </p:txBody>
      </p:sp>
      <p:sp>
        <p:nvSpPr>
          <p:cNvPr id="23557" name="Text Box 13"/>
          <p:cNvSpPr txBox="1">
            <a:spLocks noChangeArrowheads="1"/>
          </p:cNvSpPr>
          <p:nvPr/>
        </p:nvSpPr>
        <p:spPr bwMode="auto">
          <a:xfrm>
            <a:off x="6123460" y="2051050"/>
            <a:ext cx="26967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Tropical Kingbird</a:t>
            </a:r>
            <a:endParaRPr lang="en-US" b="0" dirty="0"/>
          </a:p>
        </p:txBody>
      </p:sp>
      <p:sp>
        <p:nvSpPr>
          <p:cNvPr id="23561" name="Rectangle 29"/>
          <p:cNvSpPr>
            <a:spLocks noGrp="1" noChangeArrowheads="1"/>
          </p:cNvSpPr>
          <p:nvPr>
            <p:ph type="title"/>
          </p:nvPr>
        </p:nvSpPr>
        <p:spPr>
          <a:noFill/>
        </p:spPr>
        <p:txBody>
          <a:bodyPr/>
          <a:lstStyle/>
          <a:p>
            <a:pPr eaLnBrk="1" hangingPunct="1"/>
            <a:r>
              <a:rPr lang="en-US" dirty="0" smtClean="0">
                <a:ea typeface="ＭＳ Ｐゴシック" pitchFamily="34" charset="-128"/>
              </a:rPr>
              <a:t>Bird Song 8</a:t>
            </a:r>
          </a:p>
        </p:txBody>
      </p:sp>
      <p:sp>
        <p:nvSpPr>
          <p:cNvPr id="23562"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smtClean="0">
                <a:ea typeface="ＭＳ Ｐゴシック" pitchFamily="34" charset="-128"/>
              </a:rPr>
              <a:t>     Which bird do you hear?</a:t>
            </a:r>
          </a:p>
        </p:txBody>
      </p:sp>
      <p:grpSp>
        <p:nvGrpSpPr>
          <p:cNvPr id="40" name="Group 39"/>
          <p:cNvGrpSpPr/>
          <p:nvPr/>
        </p:nvGrpSpPr>
        <p:grpSpPr>
          <a:xfrm>
            <a:off x="6511736" y="2807208"/>
            <a:ext cx="1975104" cy="1975104"/>
            <a:chOff x="2951891" y="1812925"/>
            <a:chExt cx="3239360" cy="3233738"/>
          </a:xfrm>
        </p:grpSpPr>
        <p:pic>
          <p:nvPicPr>
            <p:cNvPr id="41" name="Picture 40" descr="Tyrannus_melancholicus_Tropical_Kingbird_Karl_Kaufman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51891" y="1822621"/>
              <a:ext cx="3219623" cy="3219623"/>
            </a:xfrm>
            <a:prstGeom prst="rect">
              <a:avLst/>
            </a:prstGeom>
          </p:spPr>
        </p:pic>
        <p:sp>
          <p:nvSpPr>
            <p:cNvPr id="42"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19" name="Group 18"/>
          <p:cNvGrpSpPr/>
          <p:nvPr/>
        </p:nvGrpSpPr>
        <p:grpSpPr>
          <a:xfrm>
            <a:off x="3621024" y="2807208"/>
            <a:ext cx="1975104" cy="1975104"/>
            <a:chOff x="2957513" y="1812925"/>
            <a:chExt cx="3233737" cy="3233738"/>
          </a:xfrm>
        </p:grpSpPr>
        <p:pic>
          <p:nvPicPr>
            <p:cNvPr id="20" name="Picture 19" descr="Columbina_talpacoti_Ruddy_Ground-Dove_500.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69053" y="1819188"/>
              <a:ext cx="3212757" cy="3212757"/>
            </a:xfrm>
            <a:prstGeom prst="rect">
              <a:avLst/>
            </a:prstGeom>
          </p:spPr>
        </p:pic>
        <p:sp>
          <p:nvSpPr>
            <p:cNvPr id="21"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25" name="Tyrannus_melancholicus_Tropical_Kingbird_Tirano_Tropica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
        <p:nvSpPr>
          <p:cNvPr id="17" name="Text Box 12"/>
          <p:cNvSpPr txBox="1">
            <a:spLocks noChangeArrowheads="1"/>
          </p:cNvSpPr>
          <p:nvPr/>
        </p:nvSpPr>
        <p:spPr bwMode="auto">
          <a:xfrm>
            <a:off x="130425" y="2051050"/>
            <a:ext cx="32058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A</a:t>
            </a:r>
            <a:r>
              <a:rPr lang="en-US" b="0" dirty="0" smtClean="0"/>
              <a:t>. Blue-gray Tanager</a:t>
            </a:r>
            <a:endParaRPr lang="en-US" b="0" dirty="0"/>
          </a:p>
        </p:txBody>
      </p:sp>
      <p:grpSp>
        <p:nvGrpSpPr>
          <p:cNvPr id="18" name="Group 17"/>
          <p:cNvGrpSpPr/>
          <p:nvPr/>
        </p:nvGrpSpPr>
        <p:grpSpPr>
          <a:xfrm>
            <a:off x="731520" y="2807208"/>
            <a:ext cx="1975104" cy="1975104"/>
            <a:chOff x="2957513" y="1812926"/>
            <a:chExt cx="3233738" cy="3233738"/>
          </a:xfrm>
        </p:grpSpPr>
        <p:pic>
          <p:nvPicPr>
            <p:cNvPr id="26" name="Picture 25" descr="Thraupis_episcopus_Blue-gray_Tanager_500.jp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965621" y="1822622"/>
              <a:ext cx="3223054" cy="3223054"/>
            </a:xfrm>
            <a:prstGeom prst="rect">
              <a:avLst/>
            </a:prstGeom>
          </p:spPr>
        </p:pic>
        <p:sp>
          <p:nvSpPr>
            <p:cNvPr id="27" name="Rectangle 7"/>
            <p:cNvSpPr>
              <a:spLocks noChangeArrowheads="1"/>
            </p:cNvSpPr>
            <p:nvPr/>
          </p:nvSpPr>
          <p:spPr bwMode="auto">
            <a:xfrm>
              <a:off x="2957513" y="1812926"/>
              <a:ext cx="3233738"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Tree>
    <p:extLst>
      <p:ext uri="{BB962C8B-B14F-4D97-AF65-F5344CB8AC3E}">
        <p14:creationId xmlns:p14="http://schemas.microsoft.com/office/powerpoint/2010/main" val="477873919"/>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71" fill="hold"/>
                                        <p:tgtEl>
                                          <p:spTgt spid="25"/>
                                        </p:tgtEl>
                                      </p:cBhvr>
                                    </p:cmd>
                                  </p:childTnLst>
                                </p:cTn>
                              </p:par>
                            </p:childTnLst>
                          </p:cTn>
                        </p:par>
                      </p:childTnLst>
                    </p:cTn>
                  </p:par>
                </p:childTnLst>
              </p:cTn>
              <p:nextCondLst>
                <p:cond evt="onClick" delay="0">
                  <p:tgtEl>
                    <p:spTgt spid="25"/>
                  </p:tgtEl>
                </p:cond>
              </p:nextCondLst>
            </p:seq>
            <p:audio>
              <p:cMediaNode vol="80000">
                <p:cTn id="7" fill="hold" display="0">
                  <p:stCondLst>
                    <p:cond delay="indefinite"/>
                  </p:stCondLst>
                  <p:endCondLst>
                    <p:cond evt="onStopAudio" delay="0">
                      <p:tgtEl>
                        <p:sldTgt/>
                      </p:tgtEl>
                    </p:cond>
                  </p:endCondLst>
                </p:cTn>
                <p:tgtEl>
                  <p:spTgt spid="2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11"/>
          <p:cNvSpPr txBox="1">
            <a:spLocks noChangeArrowheads="1"/>
          </p:cNvSpPr>
          <p:nvPr/>
        </p:nvSpPr>
        <p:spPr bwMode="auto">
          <a:xfrm>
            <a:off x="6411786" y="2055813"/>
            <a:ext cx="21075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Clay-colored Robin</a:t>
            </a:r>
            <a:endParaRPr lang="en-US" b="0" dirty="0"/>
          </a:p>
        </p:txBody>
      </p:sp>
      <p:sp>
        <p:nvSpPr>
          <p:cNvPr id="31748" name="Text Box 12"/>
          <p:cNvSpPr txBox="1">
            <a:spLocks noChangeArrowheads="1"/>
          </p:cNvSpPr>
          <p:nvPr/>
        </p:nvSpPr>
        <p:spPr bwMode="auto">
          <a:xfrm>
            <a:off x="3322595" y="2055813"/>
            <a:ext cx="25125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dirty="0"/>
              <a:t>B. Great-</a:t>
            </a:r>
            <a:r>
              <a:rPr lang="en-US" b="0" dirty="0" smtClean="0"/>
              <a:t>tailed Grackle</a:t>
            </a:r>
            <a:endParaRPr lang="en-US" b="0" dirty="0"/>
          </a:p>
        </p:txBody>
      </p:sp>
      <p:sp>
        <p:nvSpPr>
          <p:cNvPr id="31750" name="Rectangle 21"/>
          <p:cNvSpPr>
            <a:spLocks noGrp="1" noChangeArrowheads="1"/>
          </p:cNvSpPr>
          <p:nvPr>
            <p:ph type="title"/>
          </p:nvPr>
        </p:nvSpPr>
        <p:spPr>
          <a:noFill/>
        </p:spPr>
        <p:txBody>
          <a:bodyPr/>
          <a:lstStyle/>
          <a:p>
            <a:pPr eaLnBrk="1" hangingPunct="1"/>
            <a:r>
              <a:rPr lang="en-US" smtClean="0">
                <a:ea typeface="ＭＳ Ｐゴシック" pitchFamily="34" charset="-128"/>
              </a:rPr>
              <a:t>Bird Song 9</a:t>
            </a:r>
          </a:p>
        </p:txBody>
      </p:sp>
      <p:sp>
        <p:nvSpPr>
          <p:cNvPr id="31751"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90000"/>
              </a:lnSpc>
              <a:spcBef>
                <a:spcPct val="20000"/>
              </a:spcBef>
            </a:pPr>
            <a:r>
              <a:rPr lang="en-US" sz="2400" b="0"/>
              <a:t>     Which bird do you hear?</a:t>
            </a:r>
          </a:p>
        </p:txBody>
      </p:sp>
      <p:sp>
        <p:nvSpPr>
          <p:cNvPr id="17" name="Text Box 12"/>
          <p:cNvSpPr txBox="1">
            <a:spLocks noChangeArrowheads="1"/>
          </p:cNvSpPr>
          <p:nvPr/>
        </p:nvSpPr>
        <p:spPr bwMode="auto">
          <a:xfrm>
            <a:off x="171615" y="2051050"/>
            <a:ext cx="3205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A</a:t>
            </a:r>
            <a:r>
              <a:rPr lang="en-US" b="0" dirty="0" smtClean="0"/>
              <a:t>. Orange</a:t>
            </a:r>
            <a:r>
              <a:rPr lang="en-US" b="0" dirty="0"/>
              <a:t>-</a:t>
            </a:r>
            <a:r>
              <a:rPr lang="en-US" b="0" dirty="0" smtClean="0"/>
              <a:t>chinned </a:t>
            </a:r>
            <a:br>
              <a:rPr lang="en-US" b="0" dirty="0" smtClean="0"/>
            </a:br>
            <a:r>
              <a:rPr lang="en-US" b="0" dirty="0" smtClean="0"/>
              <a:t>Parakeet</a:t>
            </a:r>
            <a:endParaRPr lang="en-US" b="0" dirty="0"/>
          </a:p>
        </p:txBody>
      </p:sp>
      <p:grpSp>
        <p:nvGrpSpPr>
          <p:cNvPr id="18" name="Group 17"/>
          <p:cNvGrpSpPr/>
          <p:nvPr/>
        </p:nvGrpSpPr>
        <p:grpSpPr>
          <a:xfrm>
            <a:off x="731520" y="2807208"/>
            <a:ext cx="1975104" cy="1975104"/>
            <a:chOff x="2955323" y="1805459"/>
            <a:chExt cx="3235927" cy="3241204"/>
          </a:xfrm>
        </p:grpSpPr>
        <p:pic>
          <p:nvPicPr>
            <p:cNvPr id="19" name="Picture 18" descr="Brotogeris_jugularis_Perico_Barbinaranjas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55323" y="1805459"/>
              <a:ext cx="3233352" cy="3233352"/>
            </a:xfrm>
            <a:prstGeom prst="rect">
              <a:avLst/>
            </a:prstGeom>
          </p:spPr>
        </p:pic>
        <p:sp>
          <p:nvSpPr>
            <p:cNvPr id="20" name="Rectangle 6"/>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21" name="Group 20"/>
          <p:cNvGrpSpPr/>
          <p:nvPr/>
        </p:nvGrpSpPr>
        <p:grpSpPr>
          <a:xfrm>
            <a:off x="3621024" y="2807724"/>
            <a:ext cx="1971202" cy="1971203"/>
            <a:chOff x="2957513" y="1812925"/>
            <a:chExt cx="3233737" cy="3233738"/>
          </a:xfrm>
        </p:grpSpPr>
        <p:pic>
          <p:nvPicPr>
            <p:cNvPr id="22" name="Picture 21" descr="Quiscalus_mexicanus_Great-tailed_Grackle_Karl_Kaufman_500.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5918" y="1819188"/>
              <a:ext cx="3212757" cy="3212757"/>
            </a:xfrm>
            <a:prstGeom prst="rect">
              <a:avLst/>
            </a:prstGeom>
          </p:spPr>
        </p:pic>
        <p:sp>
          <p:nvSpPr>
            <p:cNvPr id="23"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3" name="Group 2"/>
          <p:cNvGrpSpPr/>
          <p:nvPr/>
        </p:nvGrpSpPr>
        <p:grpSpPr>
          <a:xfrm>
            <a:off x="6510528" y="2807208"/>
            <a:ext cx="1989934" cy="1975104"/>
            <a:chOff x="6510528" y="2807208"/>
            <a:chExt cx="1989934" cy="1975104"/>
          </a:xfrm>
        </p:grpSpPr>
        <p:pic>
          <p:nvPicPr>
            <p:cNvPr id="25" name="Picture 24" descr="Turdus_grayi_Clay-colored_Robin_Karl_Kaufman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33979" y="2807208"/>
              <a:ext cx="1966483" cy="1966117"/>
            </a:xfrm>
            <a:prstGeom prst="rect">
              <a:avLst/>
            </a:prstGeom>
          </p:spPr>
        </p:pic>
        <p:sp>
          <p:nvSpPr>
            <p:cNvPr id="26" name="Rectangle 7"/>
            <p:cNvSpPr>
              <a:spLocks noChangeArrowheads="1"/>
            </p:cNvSpPr>
            <p:nvPr/>
          </p:nvSpPr>
          <p:spPr bwMode="auto">
            <a:xfrm>
              <a:off x="6510528" y="2807575"/>
              <a:ext cx="1975104" cy="19747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2" name="Turdus_grayi_Clay-colored_Robin_Mirlo_Pard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15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0"/>
          <p:cNvSpPr txBox="1">
            <a:spLocks noChangeArrowheads="1"/>
          </p:cNvSpPr>
          <p:nvPr/>
        </p:nvSpPr>
        <p:spPr bwMode="auto">
          <a:xfrm>
            <a:off x="4954588" y="377825"/>
            <a:ext cx="3581400"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sz="2600"/>
              <a:t>Birds </a:t>
            </a:r>
            <a:r>
              <a:rPr lang="ja-JP" altLang="en-US" sz="2600"/>
              <a:t>“</a:t>
            </a:r>
            <a:r>
              <a:rPr lang="en-US" altLang="ja-JP" sz="2600"/>
              <a:t>sing</a:t>
            </a:r>
            <a:r>
              <a:rPr lang="ja-JP" altLang="en-US" sz="2600"/>
              <a:t>”</a:t>
            </a:r>
            <a:r>
              <a:rPr lang="en-US" altLang="ja-JP" sz="2600"/>
              <a:t> to attract mates and announce their territories.</a:t>
            </a:r>
            <a:br>
              <a:rPr lang="en-US" altLang="ja-JP" sz="2600"/>
            </a:br>
            <a:r>
              <a:rPr lang="en-US" altLang="ja-JP" sz="2600"/>
              <a:t> </a:t>
            </a:r>
          </a:p>
          <a:p>
            <a:pPr eaLnBrk="1" hangingPunct="1">
              <a:spcBef>
                <a:spcPct val="50000"/>
              </a:spcBef>
            </a:pPr>
            <a:r>
              <a:rPr lang="en-US" sz="2600"/>
              <a:t>Birds </a:t>
            </a:r>
            <a:r>
              <a:rPr lang="ja-JP" altLang="en-US" sz="2600"/>
              <a:t>“</a:t>
            </a:r>
            <a:r>
              <a:rPr lang="en-US" altLang="ja-JP" sz="2600"/>
              <a:t>call</a:t>
            </a:r>
            <a:r>
              <a:rPr lang="ja-JP" altLang="en-US" sz="2600"/>
              <a:t>”</a:t>
            </a:r>
            <a:r>
              <a:rPr lang="en-US" altLang="ja-JP" sz="2600"/>
              <a:t> in alarm, or to announce food.</a:t>
            </a:r>
            <a:br>
              <a:rPr lang="en-US" altLang="ja-JP" sz="2600"/>
            </a:br>
            <a:endParaRPr lang="en-US" altLang="ja-JP" sz="2600"/>
          </a:p>
          <a:p>
            <a:pPr eaLnBrk="1" hangingPunct="1">
              <a:spcBef>
                <a:spcPct val="50000"/>
              </a:spcBef>
            </a:pPr>
            <a:r>
              <a:rPr lang="en-US" sz="2600"/>
              <a:t>Each Bird species has its own song and call.</a:t>
            </a:r>
          </a:p>
          <a:p>
            <a:pPr eaLnBrk="1" hangingPunct="1">
              <a:spcBef>
                <a:spcPct val="50000"/>
              </a:spcBef>
            </a:pPr>
            <a:endParaRPr lang="en-US" sz="2000" b="0">
              <a:latin typeface="Verdana" pitchFamily="34" charset="0"/>
            </a:endParaRPr>
          </a:p>
        </p:txBody>
      </p:sp>
      <p:sp>
        <p:nvSpPr>
          <p:cNvPr id="5123" name="Text Box 11"/>
          <p:cNvSpPr txBox="1">
            <a:spLocks noChangeArrowheads="1"/>
          </p:cNvSpPr>
          <p:nvPr/>
        </p:nvSpPr>
        <p:spPr bwMode="auto">
          <a:xfrm>
            <a:off x="533400" y="325438"/>
            <a:ext cx="3184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sz="3200"/>
              <a:t>Did you know?</a:t>
            </a:r>
          </a:p>
        </p:txBody>
      </p:sp>
      <p:pic>
        <p:nvPicPr>
          <p:cNvPr id="5124" name="Picture 25" descr="en00754_"/>
          <p:cNvPicPr>
            <a:picLocks noGrp="1" noChangeAspect="1" noChangeArrowheads="1"/>
          </p:cNvPicPr>
          <p:nvPr>
            <p:ph sz="quarter" idx="1"/>
          </p:nvPr>
        </p:nvPicPr>
        <p:blipFill>
          <a:blip r:embed="rId3" cstate="screen">
            <a:extLst>
              <a:ext uri="{28A0092B-C50C-407E-A947-70E740481C1C}">
                <a14:useLocalDpi xmlns:a14="http://schemas.microsoft.com/office/drawing/2010/main"/>
              </a:ext>
            </a:extLst>
          </a:blip>
          <a:srcRect/>
          <a:stretch>
            <a:fillRect/>
          </a:stretch>
        </p:blipFill>
        <p:spPr>
          <a:xfrm>
            <a:off x="2459038" y="2667000"/>
            <a:ext cx="333375" cy="488950"/>
          </a:xfrm>
          <a:noFill/>
        </p:spPr>
      </p:pic>
      <p:pic>
        <p:nvPicPr>
          <p:cNvPr id="5125" name="Picture 17" descr="j0115906"/>
          <p:cNvPicPr>
            <a:picLocks noGrp="1" noChangeAspect="1" noChangeArrowheads="1"/>
          </p:cNvPicPr>
          <p:nvPr>
            <p:ph sz="quarter" idx="2"/>
          </p:nvPr>
        </p:nvPicPr>
        <p:blipFill>
          <a:blip r:embed="rId4" cstate="screen">
            <a:extLst>
              <a:ext uri="{28A0092B-C50C-407E-A947-70E740481C1C}">
                <a14:useLocalDpi xmlns:a14="http://schemas.microsoft.com/office/drawing/2010/main"/>
              </a:ext>
            </a:extLst>
          </a:blip>
          <a:srcRect/>
          <a:stretch>
            <a:fillRect/>
          </a:stretch>
        </p:blipFill>
        <p:spPr>
          <a:xfrm>
            <a:off x="503238" y="1179513"/>
            <a:ext cx="2971800" cy="2203450"/>
          </a:xfrm>
          <a:noFill/>
        </p:spPr>
      </p:pic>
      <p:pic>
        <p:nvPicPr>
          <p:cNvPr id="5126" name="Picture 28" descr="en00754_"/>
          <p:cNvPicPr>
            <a:picLocks noGrp="1" noChangeAspect="1" noChangeArrowheads="1"/>
          </p:cNvPicPr>
          <p:nvPr>
            <p:ph sz="quarter" idx="4"/>
          </p:nvPr>
        </p:nvPicPr>
        <p:blipFill>
          <a:blip r:embed="rId3" cstate="screen">
            <a:extLst>
              <a:ext uri="{28A0092B-C50C-407E-A947-70E740481C1C}">
                <a14:useLocalDpi xmlns:a14="http://schemas.microsoft.com/office/drawing/2010/main"/>
              </a:ext>
            </a:extLst>
          </a:blip>
          <a:srcRect/>
          <a:stretch>
            <a:fillRect/>
          </a:stretch>
        </p:blipFill>
        <p:spPr>
          <a:xfrm>
            <a:off x="2889250" y="4068763"/>
            <a:ext cx="266700" cy="388937"/>
          </a:xfrm>
          <a:noFill/>
        </p:spPr>
      </p:pic>
      <p:pic>
        <p:nvPicPr>
          <p:cNvPr id="5127" name="Picture 31" descr="en00754_"/>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90900" y="2946400"/>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31" descr="en00754_"/>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79813" y="3495675"/>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31" descr="en00754_"/>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84625" y="4538663"/>
            <a:ext cx="2667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11"/>
          <p:cNvSpPr txBox="1">
            <a:spLocks noChangeArrowheads="1"/>
          </p:cNvSpPr>
          <p:nvPr/>
        </p:nvSpPr>
        <p:spPr bwMode="auto">
          <a:xfrm>
            <a:off x="6411786" y="2055813"/>
            <a:ext cx="2107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smtClean="0"/>
              <a:t>Great </a:t>
            </a:r>
            <a:r>
              <a:rPr lang="en-US" b="0" dirty="0" err="1" smtClean="0"/>
              <a:t>Kiskadee</a:t>
            </a:r>
            <a:endParaRPr lang="en-US" b="0" dirty="0"/>
          </a:p>
        </p:txBody>
      </p:sp>
      <p:sp>
        <p:nvSpPr>
          <p:cNvPr id="31748" name="Text Box 12"/>
          <p:cNvSpPr txBox="1">
            <a:spLocks noChangeArrowheads="1"/>
          </p:cNvSpPr>
          <p:nvPr/>
        </p:nvSpPr>
        <p:spPr bwMode="auto">
          <a:xfrm>
            <a:off x="3514815" y="2055813"/>
            <a:ext cx="25125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dirty="0"/>
              <a:t>B. </a:t>
            </a:r>
            <a:r>
              <a:rPr lang="en-US" b="0" dirty="0" smtClean="0"/>
              <a:t>Tropical Kingbird</a:t>
            </a:r>
            <a:endParaRPr lang="en-US" b="0" dirty="0"/>
          </a:p>
        </p:txBody>
      </p:sp>
      <p:sp>
        <p:nvSpPr>
          <p:cNvPr id="31750" name="Rectangle 21"/>
          <p:cNvSpPr>
            <a:spLocks noGrp="1" noChangeArrowheads="1"/>
          </p:cNvSpPr>
          <p:nvPr>
            <p:ph type="title"/>
          </p:nvPr>
        </p:nvSpPr>
        <p:spPr>
          <a:noFill/>
        </p:spPr>
        <p:txBody>
          <a:bodyPr/>
          <a:lstStyle/>
          <a:p>
            <a:pPr eaLnBrk="1" hangingPunct="1"/>
            <a:r>
              <a:rPr lang="en-US" dirty="0" smtClean="0">
                <a:ea typeface="ＭＳ Ｐゴシック" pitchFamily="34" charset="-128"/>
              </a:rPr>
              <a:t>Bird Song 10</a:t>
            </a:r>
          </a:p>
        </p:txBody>
      </p:sp>
      <p:sp>
        <p:nvSpPr>
          <p:cNvPr id="31751"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90000"/>
              </a:lnSpc>
              <a:spcBef>
                <a:spcPct val="20000"/>
              </a:spcBef>
            </a:pPr>
            <a:r>
              <a:rPr lang="en-US" sz="2400" b="0" dirty="0"/>
              <a:t>     Which bird do you hear?</a:t>
            </a:r>
          </a:p>
        </p:txBody>
      </p:sp>
      <p:sp>
        <p:nvSpPr>
          <p:cNvPr id="17" name="Text Box 12"/>
          <p:cNvSpPr txBox="1">
            <a:spLocks noChangeArrowheads="1"/>
          </p:cNvSpPr>
          <p:nvPr/>
        </p:nvSpPr>
        <p:spPr bwMode="auto">
          <a:xfrm>
            <a:off x="130425" y="2051050"/>
            <a:ext cx="32058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A</a:t>
            </a:r>
            <a:r>
              <a:rPr lang="en-US" b="0" dirty="0" smtClean="0"/>
              <a:t>. Blue-gray Tanager</a:t>
            </a:r>
            <a:endParaRPr lang="en-US" b="0" dirty="0"/>
          </a:p>
        </p:txBody>
      </p:sp>
      <p:grpSp>
        <p:nvGrpSpPr>
          <p:cNvPr id="16" name="Group 15"/>
          <p:cNvGrpSpPr/>
          <p:nvPr/>
        </p:nvGrpSpPr>
        <p:grpSpPr>
          <a:xfrm>
            <a:off x="3621024" y="2808581"/>
            <a:ext cx="1975104" cy="1975104"/>
            <a:chOff x="2951891" y="1812925"/>
            <a:chExt cx="3239360" cy="3233738"/>
          </a:xfrm>
        </p:grpSpPr>
        <p:pic>
          <p:nvPicPr>
            <p:cNvPr id="27" name="Picture 26" descr="Tyrannus_melancholicus_Tropical_Kingbird_Karl_Kaufman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51891" y="1822621"/>
              <a:ext cx="3219623" cy="3219623"/>
            </a:xfrm>
            <a:prstGeom prst="rect">
              <a:avLst/>
            </a:prstGeom>
          </p:spPr>
        </p:pic>
        <p:sp>
          <p:nvSpPr>
            <p:cNvPr id="28"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32" name="Group 31"/>
          <p:cNvGrpSpPr/>
          <p:nvPr/>
        </p:nvGrpSpPr>
        <p:grpSpPr>
          <a:xfrm>
            <a:off x="6510528" y="2807208"/>
            <a:ext cx="1975104" cy="1975104"/>
            <a:chOff x="2955324" y="1805459"/>
            <a:chExt cx="3240217" cy="3241204"/>
          </a:xfrm>
        </p:grpSpPr>
        <p:pic>
          <p:nvPicPr>
            <p:cNvPr id="33" name="Picture 32" descr="Pitangus_sulphuratus_Great_Kiskadee_500.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55324" y="1805459"/>
              <a:ext cx="3240217" cy="3240217"/>
            </a:xfrm>
            <a:prstGeom prst="rect">
              <a:avLst/>
            </a:prstGeom>
          </p:spPr>
        </p:pic>
        <p:sp>
          <p:nvSpPr>
            <p:cNvPr id="34"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35" name="Group 34"/>
          <p:cNvGrpSpPr/>
          <p:nvPr/>
        </p:nvGrpSpPr>
        <p:grpSpPr>
          <a:xfrm>
            <a:off x="731520" y="2807208"/>
            <a:ext cx="1975104" cy="1975104"/>
            <a:chOff x="2957513" y="1812926"/>
            <a:chExt cx="3233738" cy="3233738"/>
          </a:xfrm>
        </p:grpSpPr>
        <p:pic>
          <p:nvPicPr>
            <p:cNvPr id="36" name="Picture 35" descr="Thraupis_episcopus_Blue-gray_Tanager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65621" y="1822622"/>
              <a:ext cx="3223054" cy="3223054"/>
            </a:xfrm>
            <a:prstGeom prst="rect">
              <a:avLst/>
            </a:prstGeom>
          </p:spPr>
        </p:pic>
        <p:sp>
          <p:nvSpPr>
            <p:cNvPr id="37" name="Rectangle 7"/>
            <p:cNvSpPr>
              <a:spLocks noChangeArrowheads="1"/>
            </p:cNvSpPr>
            <p:nvPr/>
          </p:nvSpPr>
          <p:spPr bwMode="auto">
            <a:xfrm>
              <a:off x="2957513" y="1812926"/>
              <a:ext cx="3233738"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38" name="Thraupis_episcopus_Blue-gray_Tanager_Azulej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758952" y="5715000"/>
            <a:ext cx="301752" cy="301752"/>
          </a:xfrm>
          <a:prstGeom prst="rect">
            <a:avLst/>
          </a:prstGeom>
        </p:spPr>
      </p:pic>
    </p:spTree>
    <p:extLst>
      <p:ext uri="{BB962C8B-B14F-4D97-AF65-F5344CB8AC3E}">
        <p14:creationId xmlns:p14="http://schemas.microsoft.com/office/powerpoint/2010/main" val="136926308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18" fill="hold"/>
                                        <p:tgtEl>
                                          <p:spTgt spid="38"/>
                                        </p:tgtEl>
                                      </p:cBhvr>
                                    </p:cmd>
                                  </p:childTnLst>
                                </p:cTn>
                              </p:par>
                            </p:childTnLst>
                          </p:cTn>
                        </p:par>
                      </p:childTnLst>
                    </p:cTn>
                  </p:par>
                </p:childTnLst>
              </p:cTn>
              <p:nextCondLst>
                <p:cond evt="onClick" delay="0">
                  <p:tgtEl>
                    <p:spTgt spid="38"/>
                  </p:tgtEl>
                </p:cond>
              </p:nextCondLst>
            </p:seq>
            <p:audio>
              <p:cMediaNode vol="80000">
                <p:cTn id="7" fill="hold" display="0">
                  <p:stCondLst>
                    <p:cond delay="indefinite"/>
                  </p:stCondLst>
                  <p:endCondLst>
                    <p:cond evt="onStopAudio" delay="0">
                      <p:tgtEl>
                        <p:sldTgt/>
                      </p:tgtEl>
                    </p:cond>
                  </p:endCondLst>
                </p:cTn>
                <p:tgtEl>
                  <p:spTgt spid="38"/>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ea typeface="ＭＳ Ｐゴシック" pitchFamily="34" charset="-128"/>
              </a:rPr>
              <a:t> Correct Your Quiz </a:t>
            </a:r>
          </a:p>
        </p:txBody>
      </p:sp>
      <p:sp>
        <p:nvSpPr>
          <p:cNvPr id="33795" name="Rectangle 3"/>
          <p:cNvSpPr>
            <a:spLocks noGrp="1" noChangeArrowheads="1"/>
          </p:cNvSpPr>
          <p:nvPr>
            <p:ph type="body" sz="half" idx="1"/>
          </p:nvPr>
        </p:nvSpPr>
        <p:spPr>
          <a:xfrm>
            <a:off x="457200" y="1338263"/>
            <a:ext cx="4876800" cy="4525962"/>
          </a:xfrm>
        </p:spPr>
        <p:txBody>
          <a:bodyPr/>
          <a:lstStyle/>
          <a:p>
            <a:pPr marL="609600" indent="-609600" eaLnBrk="1" hangingPunct="1">
              <a:buFontTx/>
              <a:buAutoNum type="arabicPeriod"/>
            </a:pPr>
            <a:r>
              <a:rPr lang="en-US" sz="2400" dirty="0" smtClean="0">
                <a:ea typeface="ＭＳ Ｐゴシック" pitchFamily="34" charset="-128"/>
              </a:rPr>
              <a:t>A. Great-tailed Grackle</a:t>
            </a:r>
          </a:p>
          <a:p>
            <a:pPr marL="609600" indent="-609600" eaLnBrk="1" hangingPunct="1">
              <a:buFontTx/>
              <a:buAutoNum type="arabicPeriod"/>
            </a:pPr>
            <a:r>
              <a:rPr lang="en-US" sz="2400" dirty="0" smtClean="0">
                <a:ea typeface="ＭＳ Ｐゴシック" pitchFamily="34" charset="-128"/>
              </a:rPr>
              <a:t>C. White-tipped Dove</a:t>
            </a:r>
          </a:p>
          <a:p>
            <a:pPr marL="609600" indent="-609600" eaLnBrk="1" hangingPunct="1">
              <a:buFontTx/>
              <a:buAutoNum type="arabicPeriod"/>
            </a:pPr>
            <a:r>
              <a:rPr lang="en-US" sz="2400" dirty="0" smtClean="0">
                <a:ea typeface="ＭＳ Ｐゴシック" pitchFamily="34" charset="-128"/>
              </a:rPr>
              <a:t>A. Ruddy Ground-Dove</a:t>
            </a:r>
          </a:p>
          <a:p>
            <a:pPr marL="609600" indent="-609600" eaLnBrk="1" hangingPunct="1">
              <a:buFontTx/>
              <a:buAutoNum type="arabicPeriod"/>
            </a:pPr>
            <a:r>
              <a:rPr lang="en-US" sz="2400" dirty="0" smtClean="0">
                <a:ea typeface="ＭＳ Ｐゴシック" pitchFamily="34" charset="-128"/>
              </a:rPr>
              <a:t>B. Orange-chinned Parakeet</a:t>
            </a:r>
            <a:endParaRPr lang="en-US" altLang="ja-JP" sz="2400" dirty="0" smtClean="0">
              <a:ea typeface="ＭＳ Ｐゴシック" pitchFamily="34" charset="-128"/>
            </a:endParaRPr>
          </a:p>
          <a:p>
            <a:pPr marL="609600" indent="-609600" eaLnBrk="1" hangingPunct="1">
              <a:buFontTx/>
              <a:buAutoNum type="arabicPeriod"/>
            </a:pPr>
            <a:r>
              <a:rPr lang="en-US" sz="2400" dirty="0">
                <a:ea typeface="ＭＳ Ｐゴシック" pitchFamily="34" charset="-128"/>
              </a:rPr>
              <a:t>A. Grey-breasted Martin</a:t>
            </a:r>
          </a:p>
          <a:p>
            <a:pPr marL="609600" indent="-609600" eaLnBrk="1" hangingPunct="1">
              <a:buFontTx/>
              <a:buAutoNum type="arabicPeriod"/>
            </a:pPr>
            <a:r>
              <a:rPr lang="en-US" sz="2400" dirty="0" smtClean="0">
                <a:ea typeface="ＭＳ Ｐゴシック" pitchFamily="34" charset="-128"/>
              </a:rPr>
              <a:t>C. Great </a:t>
            </a:r>
            <a:r>
              <a:rPr lang="en-US" sz="2400" dirty="0" err="1" smtClean="0">
                <a:ea typeface="ＭＳ Ｐゴシック" pitchFamily="34" charset="-128"/>
              </a:rPr>
              <a:t>Kiskadee</a:t>
            </a:r>
            <a:endParaRPr lang="en-US" sz="2400" dirty="0" smtClean="0">
              <a:ea typeface="ＭＳ Ｐゴシック" pitchFamily="34" charset="-128"/>
            </a:endParaRPr>
          </a:p>
          <a:p>
            <a:pPr marL="609600" indent="-609600" eaLnBrk="1" hangingPunct="1">
              <a:buFontTx/>
              <a:buAutoNum type="arabicPeriod"/>
            </a:pPr>
            <a:r>
              <a:rPr lang="en-US" sz="2400" dirty="0" smtClean="0">
                <a:ea typeface="ＭＳ Ｐゴシック" pitchFamily="34" charset="-128"/>
              </a:rPr>
              <a:t>B. Black Vulture</a:t>
            </a:r>
          </a:p>
          <a:p>
            <a:pPr marL="609600" indent="-609600" eaLnBrk="1" hangingPunct="1">
              <a:buFontTx/>
              <a:buAutoNum type="arabicPeriod"/>
            </a:pPr>
            <a:r>
              <a:rPr lang="en-US" sz="2400" dirty="0" smtClean="0">
                <a:ea typeface="ＭＳ Ｐゴシック" pitchFamily="34" charset="-128"/>
              </a:rPr>
              <a:t>C. Tropical Kingbird</a:t>
            </a:r>
          </a:p>
          <a:p>
            <a:pPr marL="609600" indent="-609600" eaLnBrk="1" hangingPunct="1">
              <a:buFontTx/>
              <a:buAutoNum type="arabicPeriod"/>
            </a:pPr>
            <a:r>
              <a:rPr lang="en-US" sz="2400" dirty="0" smtClean="0">
                <a:ea typeface="ＭＳ Ｐゴシック" pitchFamily="34" charset="-128"/>
              </a:rPr>
              <a:t>C. Clay-colored Robin</a:t>
            </a:r>
          </a:p>
          <a:p>
            <a:pPr marL="609600" indent="-609600" eaLnBrk="1" hangingPunct="1">
              <a:buFontTx/>
              <a:buAutoNum type="arabicPeriod"/>
            </a:pPr>
            <a:r>
              <a:rPr lang="en-US" sz="2400" dirty="0" smtClean="0">
                <a:ea typeface="ＭＳ Ｐゴシック" pitchFamily="34" charset="-128"/>
              </a:rPr>
              <a:t>A. Blue-gray Tanager</a:t>
            </a:r>
          </a:p>
          <a:p>
            <a:pPr marL="609600" indent="-609600" eaLnBrk="1" hangingPunct="1">
              <a:buFontTx/>
              <a:buAutoNum type="arabicPeriod"/>
            </a:pPr>
            <a:endParaRPr lang="en-US" sz="2400" dirty="0" smtClean="0">
              <a:ea typeface="ＭＳ Ｐゴシック" pitchFamily="34" charset="-128"/>
            </a:endParaRPr>
          </a:p>
        </p:txBody>
      </p:sp>
      <p:pic>
        <p:nvPicPr>
          <p:cNvPr id="33796" name="Picture 10" descr="j0350980"/>
          <p:cNvPicPr>
            <a:picLocks noGrp="1" noChangeAspect="1" noChangeArrowheads="1"/>
          </p:cNvPicPr>
          <p:nvPr>
            <p:ph sz="quarter" idx="3"/>
          </p:nvPr>
        </p:nvPicPr>
        <p:blipFill>
          <a:blip r:embed="rId3" cstate="screen">
            <a:extLst>
              <a:ext uri="{28A0092B-C50C-407E-A947-70E740481C1C}">
                <a14:useLocalDpi xmlns:a14="http://schemas.microsoft.com/office/drawing/2010/main"/>
              </a:ext>
            </a:extLst>
          </a:blip>
          <a:srcRect/>
          <a:stretch>
            <a:fillRect/>
          </a:stretch>
        </p:blipFill>
        <p:spPr>
          <a:xfrm>
            <a:off x="5486400" y="2590800"/>
            <a:ext cx="2792413" cy="2008188"/>
          </a:xfrm>
          <a:noFill/>
        </p:spPr>
      </p:pic>
      <p:sp>
        <p:nvSpPr>
          <p:cNvPr id="33797" name="Text Box 13"/>
          <p:cNvSpPr txBox="1">
            <a:spLocks noChangeArrowheads="1"/>
          </p:cNvSpPr>
          <p:nvPr/>
        </p:nvSpPr>
        <p:spPr bwMode="auto">
          <a:xfrm>
            <a:off x="6169025" y="5248275"/>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sz="2400" b="0"/>
              <a:t>How did you do?</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smtClean="0">
                <a:ea typeface="ＭＳ Ｐゴシック" pitchFamily="34" charset="-128"/>
              </a:rPr>
              <a:t>Try Listening Outside</a:t>
            </a:r>
          </a:p>
        </p:txBody>
      </p:sp>
      <p:sp>
        <p:nvSpPr>
          <p:cNvPr id="34819" name="Rectangle 3"/>
          <p:cNvSpPr>
            <a:spLocks noGrp="1" noChangeArrowheads="1"/>
          </p:cNvSpPr>
          <p:nvPr>
            <p:ph type="body" sz="half" idx="1"/>
          </p:nvPr>
        </p:nvSpPr>
        <p:spPr>
          <a:xfrm>
            <a:off x="304800" y="1524000"/>
            <a:ext cx="4038600" cy="2438400"/>
          </a:xfrm>
        </p:spPr>
        <p:txBody>
          <a:bodyPr/>
          <a:lstStyle/>
          <a:p>
            <a:pPr eaLnBrk="1" hangingPunct="1">
              <a:buFontTx/>
              <a:buNone/>
            </a:pPr>
            <a:r>
              <a:rPr lang="en-US" sz="2400" smtClean="0">
                <a:ea typeface="ＭＳ Ｐゴシック" pitchFamily="34" charset="-128"/>
              </a:rPr>
              <a:t>    Explore bird sounds outdoors by sitting quietly and listening for 10 minutes. How many different bird songs or calls do you hear?</a:t>
            </a:r>
          </a:p>
          <a:p>
            <a:pPr eaLnBrk="1" hangingPunct="1">
              <a:buFontTx/>
              <a:buNone/>
            </a:pPr>
            <a:endParaRPr lang="en-US" sz="2400" smtClean="0">
              <a:ea typeface="ＭＳ Ｐゴシック" pitchFamily="34" charset="-128"/>
            </a:endParaRPr>
          </a:p>
        </p:txBody>
      </p:sp>
      <p:sp>
        <p:nvSpPr>
          <p:cNvPr id="34820" name="Text Box 6"/>
          <p:cNvSpPr txBox="1">
            <a:spLocks noChangeArrowheads="1"/>
          </p:cNvSpPr>
          <p:nvPr/>
        </p:nvSpPr>
        <p:spPr bwMode="auto">
          <a:xfrm>
            <a:off x="609600" y="4876800"/>
            <a:ext cx="44958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20000"/>
              </a:spcBef>
            </a:pPr>
            <a:r>
              <a:rPr lang="en-US" sz="2000" b="0"/>
              <a:t>Try this activity at different times of day. When do you hear the most? Why?</a:t>
            </a:r>
          </a:p>
          <a:p>
            <a:pPr eaLnBrk="1" hangingPunct="1">
              <a:spcBef>
                <a:spcPct val="50000"/>
              </a:spcBef>
            </a:pPr>
            <a:endParaRPr lang="en-US" sz="2000" b="0"/>
          </a:p>
        </p:txBody>
      </p:sp>
      <p:pic>
        <p:nvPicPr>
          <p:cNvPr id="34821" name="Picture 8" descr="Demonstration pond"/>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a:xfrm>
            <a:off x="4419600" y="1676400"/>
            <a:ext cx="4038600" cy="2686050"/>
          </a:xfrm>
          <a:noFill/>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b="1" smtClean="0">
                <a:ea typeface="ＭＳ Ｐゴシック" pitchFamily="34" charset="-128"/>
              </a:rPr>
              <a:t>Learn More</a:t>
            </a:r>
          </a:p>
        </p:txBody>
      </p:sp>
      <p:sp>
        <p:nvSpPr>
          <p:cNvPr id="35843" name="Rectangle 14"/>
          <p:cNvSpPr>
            <a:spLocks noChangeArrowheads="1"/>
          </p:cNvSpPr>
          <p:nvPr/>
        </p:nvSpPr>
        <p:spPr bwMode="auto">
          <a:xfrm>
            <a:off x="457200" y="1752600"/>
            <a:ext cx="41084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Want to hear more bird songs?</a:t>
            </a:r>
          </a:p>
          <a:p>
            <a:r>
              <a:rPr lang="en-US"/>
              <a:t>Visit the virtual aviary at </a:t>
            </a:r>
          </a:p>
          <a:p>
            <a:r>
              <a:rPr lang="en-US"/>
              <a:t>the Ask A Biologist web site to </a:t>
            </a:r>
          </a:p>
          <a:p>
            <a:r>
              <a:rPr lang="en-US"/>
              <a:t>listen and learn more about </a:t>
            </a:r>
          </a:p>
          <a:p>
            <a:r>
              <a:rPr lang="en-US"/>
              <a:t>birds in the southwest..</a:t>
            </a:r>
          </a:p>
          <a:p>
            <a:endParaRPr lang="en-US" b="0"/>
          </a:p>
          <a:p>
            <a:r>
              <a:rPr lang="en-US" b="0">
                <a:hlinkClick r:id="rId3"/>
              </a:rPr>
              <a:t>http://askabiologist.asu.edu/birdsongs/</a:t>
            </a:r>
            <a:endParaRPr lang="en-US" b="0"/>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8" descr="24292719_3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3"/>
          <p:cNvSpPr>
            <a:spLocks noGrp="1" noChangeArrowheads="1"/>
          </p:cNvSpPr>
          <p:nvPr>
            <p:ph type="body" idx="1"/>
          </p:nvPr>
        </p:nvSpPr>
        <p:spPr>
          <a:xfrm>
            <a:off x="733425" y="3157538"/>
            <a:ext cx="7315200" cy="3028950"/>
          </a:xfrm>
        </p:spPr>
        <p:txBody>
          <a:bodyPr/>
          <a:lstStyle/>
          <a:p>
            <a:pPr eaLnBrk="1" hangingPunct="1">
              <a:lnSpc>
                <a:spcPct val="80000"/>
              </a:lnSpc>
              <a:buFontTx/>
              <a:buNone/>
            </a:pPr>
            <a:r>
              <a:rPr lang="en-US" sz="2400" b="1" dirty="0" smtClean="0">
                <a:ea typeface="ＭＳ Ｐゴシック" pitchFamily="34" charset="-128"/>
              </a:rPr>
              <a:t>Bird Photograph Credits:</a:t>
            </a:r>
          </a:p>
          <a:p>
            <a:pPr eaLnBrk="1" hangingPunct="1">
              <a:lnSpc>
                <a:spcPct val="80000"/>
              </a:lnSpc>
              <a:buFontTx/>
              <a:buNone/>
            </a:pPr>
            <a:endParaRPr lang="en-US" sz="2400" b="1" dirty="0">
              <a:ea typeface="ＭＳ Ｐゴシック" pitchFamily="34" charset="-128"/>
            </a:endParaRPr>
          </a:p>
          <a:p>
            <a:pPr eaLnBrk="1" hangingPunct="1">
              <a:lnSpc>
                <a:spcPct val="80000"/>
              </a:lnSpc>
              <a:buFontTx/>
              <a:buNone/>
            </a:pPr>
            <a:r>
              <a:rPr lang="en-US" sz="2400" dirty="0" smtClean="0">
                <a:ea typeface="ＭＳ Ｐゴシック" pitchFamily="34" charset="-128"/>
              </a:rPr>
              <a:t>Images from Wikimedia </a:t>
            </a:r>
            <a:r>
              <a:rPr lang="en-US" sz="2400" dirty="0">
                <a:ea typeface="ＭＳ Ｐゴシック" pitchFamily="34" charset="-128"/>
              </a:rPr>
              <a:t>and also Karl Kaufmann</a:t>
            </a:r>
            <a:r>
              <a:rPr lang="en-US" sz="2400" b="1" dirty="0" smtClean="0">
                <a:ea typeface="ＭＳ Ｐゴシック" pitchFamily="34" charset="-128"/>
              </a:rPr>
              <a:t/>
            </a:r>
            <a:br>
              <a:rPr lang="en-US" sz="2400" b="1" dirty="0" smtClean="0">
                <a:ea typeface="ＭＳ Ｐゴシック" pitchFamily="34" charset="-128"/>
              </a:rPr>
            </a:br>
            <a:endParaRPr lang="en-US" sz="2400" dirty="0" smtClean="0">
              <a:ea typeface="ＭＳ Ｐゴシック" pitchFamily="34" charset="-128"/>
            </a:endParaRPr>
          </a:p>
        </p:txBody>
      </p:sp>
      <p:sp>
        <p:nvSpPr>
          <p:cNvPr id="36868" name="Text Box 5"/>
          <p:cNvSpPr txBox="1">
            <a:spLocks noChangeArrowheads="1"/>
          </p:cNvSpPr>
          <p:nvPr/>
        </p:nvSpPr>
        <p:spPr bwMode="auto">
          <a:xfrm>
            <a:off x="2295525" y="282575"/>
            <a:ext cx="4146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r>
              <a:rPr lang="en-US" sz="3600" b="0"/>
              <a:t>Acknowledgements</a:t>
            </a:r>
          </a:p>
        </p:txBody>
      </p:sp>
      <p:sp>
        <p:nvSpPr>
          <p:cNvPr id="36869" name="TextBox 6"/>
          <p:cNvSpPr txBox="1">
            <a:spLocks noChangeArrowheads="1"/>
          </p:cNvSpPr>
          <p:nvPr/>
        </p:nvSpPr>
        <p:spPr bwMode="auto">
          <a:xfrm>
            <a:off x="769938" y="1003300"/>
            <a:ext cx="78549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r>
              <a:rPr lang="en-US" dirty="0"/>
              <a:t>The Ask A Biologist program is supported by the ASU School of Life Sciences. All the bird recordings and photographs for this activity used with permission. Sharing this activity is encouraged. Please be sure to submit the permission request form so that we can track the use of materials and keep this program running. </a:t>
            </a:r>
          </a:p>
        </p:txBody>
      </p:sp>
      <p:sp>
        <p:nvSpPr>
          <p:cNvPr id="36870" name="TextBox 7"/>
          <p:cNvSpPr txBox="1">
            <a:spLocks noChangeArrowheads="1"/>
          </p:cNvSpPr>
          <p:nvPr/>
        </p:nvSpPr>
        <p:spPr bwMode="auto">
          <a:xfrm>
            <a:off x="769938" y="2532063"/>
            <a:ext cx="55461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r>
              <a:rPr lang="en-US" dirty="0">
                <a:hlinkClick r:id="rId4"/>
              </a:rPr>
              <a:t>http://askabiologist.asu.edu/contact/</a:t>
            </a:r>
            <a:r>
              <a:rPr lang="en-US" dirty="0" smtClean="0">
                <a:hlinkClick r:id="rId4"/>
              </a:rPr>
              <a:t>permissions</a:t>
            </a:r>
            <a:endParaRPr lang="en-US" dirty="0" smtClean="0"/>
          </a:p>
          <a:p>
            <a:pPr eaLnBrk="1" hangingPunct="1"/>
            <a:endParaRPr lang="en-US" dirty="0"/>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9" descr="24292719_38_nobird"/>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71438"/>
            <a:ext cx="9144000" cy="62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 Box 6"/>
          <p:cNvSpPr txBox="1">
            <a:spLocks noChangeArrowheads="1"/>
          </p:cNvSpPr>
          <p:nvPr/>
        </p:nvSpPr>
        <p:spPr bwMode="auto">
          <a:xfrm>
            <a:off x="762000" y="1752600"/>
            <a:ext cx="71628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sz="2400"/>
              <a:t>AZ Science Standards Alignment, Grades 5-8</a:t>
            </a:r>
          </a:p>
          <a:p>
            <a:pPr eaLnBrk="1" hangingPunct="1">
              <a:spcBef>
                <a:spcPct val="50000"/>
              </a:spcBef>
            </a:pPr>
            <a:endParaRPr lang="en-US"/>
          </a:p>
          <a:p>
            <a:pPr eaLnBrk="1" hangingPunct="1"/>
            <a:r>
              <a:rPr lang="en-US" sz="2000"/>
              <a:t>Strand 1: Inquiry Process, Concept 1-3 *</a:t>
            </a:r>
          </a:p>
          <a:p>
            <a:pPr eaLnBrk="1" hangingPunct="1"/>
            <a:r>
              <a:rPr lang="en-US" sz="2000"/>
              <a:t>Strand 4: Life Science, Concept 4*</a:t>
            </a:r>
          </a:p>
          <a:p>
            <a:pPr eaLnBrk="1" hangingPunct="1"/>
            <a:endParaRPr lang="en-US" sz="2000"/>
          </a:p>
          <a:p>
            <a:pPr eaLnBrk="1" hangingPunct="1">
              <a:spcBef>
                <a:spcPct val="50000"/>
              </a:spcBef>
            </a:pPr>
            <a:r>
              <a:rPr lang="en-US" b="0"/>
              <a:t>* Performance objectives vary by grade</a:t>
            </a:r>
            <a:endParaRPr lang="en-US"/>
          </a:p>
        </p:txBody>
      </p:sp>
      <p:sp>
        <p:nvSpPr>
          <p:cNvPr id="37892" name="Text Box 13"/>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sz="2800" b="0">
                <a:latin typeface="Arial Unicode MS" pitchFamily="34" charset="-128"/>
              </a:rPr>
              <a:t>Science Takes Wing - Lesson </a:t>
            </a:r>
            <a:r>
              <a:rPr lang="en-US" sz="2800" b="0"/>
              <a:t>II -</a:t>
            </a:r>
            <a:r>
              <a:rPr lang="en-US" sz="2800" b="0">
                <a:latin typeface="Arial Unicode MS" pitchFamily="34" charset="-128"/>
              </a:rPr>
              <a:t> </a:t>
            </a:r>
            <a:r>
              <a:rPr lang="en-US" sz="2800">
                <a:latin typeface="Arial Unicode MS" pitchFamily="34" charset="-128"/>
              </a:rPr>
              <a:t>BIRD SOUNDS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6171514"/>
            <a:ext cx="9144000" cy="686486"/>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38915" name="Picture 7" descr="AuAZcolo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8600" y="6365875"/>
            <a:ext cx="220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81850" y="6259513"/>
            <a:ext cx="17510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910334" y="6219825"/>
            <a:ext cx="1790700"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Panama_image.jp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65903"/>
            <a:ext cx="9150865" cy="6248400"/>
          </a:xfrm>
          <a:prstGeom prst="rect">
            <a:avLst/>
          </a:prstGeom>
        </p:spPr>
      </p:pic>
      <p:pic>
        <p:nvPicPr>
          <p:cNvPr id="7"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383898" y="6218788"/>
            <a:ext cx="1021561" cy="58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sz="half" idx="1"/>
          </p:nvPr>
        </p:nvSpPr>
        <p:spPr>
          <a:xfrm>
            <a:off x="3429000" y="990600"/>
            <a:ext cx="4038600" cy="4525963"/>
          </a:xfrm>
        </p:spPr>
        <p:txBody>
          <a:bodyPr/>
          <a:lstStyle/>
          <a:p>
            <a:pPr eaLnBrk="1" hangingPunct="1"/>
            <a:r>
              <a:rPr lang="en-US" sz="2800" b="1" smtClean="0">
                <a:ea typeface="ＭＳ Ｐゴシック" pitchFamily="34" charset="-128"/>
              </a:rPr>
              <a:t>Most birdwatchers find birds by hearing them first.</a:t>
            </a:r>
          </a:p>
          <a:p>
            <a:pPr eaLnBrk="1" hangingPunct="1"/>
            <a:endParaRPr lang="en-US" sz="2800" b="1" smtClean="0">
              <a:ea typeface="ＭＳ Ｐゴシック" pitchFamily="34" charset="-128"/>
            </a:endParaRPr>
          </a:p>
          <a:p>
            <a:pPr eaLnBrk="1" hangingPunct="1"/>
            <a:r>
              <a:rPr lang="en-US" sz="2800" b="1" smtClean="0">
                <a:ea typeface="ＭＳ Ｐゴシック" pitchFamily="34" charset="-128"/>
              </a:rPr>
              <a:t>You can learn to identify birds by sound, too!</a:t>
            </a:r>
          </a:p>
          <a:p>
            <a:pPr eaLnBrk="1" hangingPunct="1"/>
            <a:endParaRPr lang="en-US" sz="2800" b="1" smtClean="0">
              <a:ea typeface="ＭＳ Ｐゴシック" pitchFamily="34" charset="-128"/>
            </a:endParaRPr>
          </a:p>
        </p:txBody>
      </p:sp>
      <p:pic>
        <p:nvPicPr>
          <p:cNvPr id="6147" name="Picture 9" descr="hm00050_"/>
          <p:cNvPicPr>
            <a:picLocks noGrp="1" noChangeAspect="1" noChangeArrowheads="1"/>
          </p:cNvPicPr>
          <p:nvPr>
            <p:ph sz="quarter" idx="2"/>
          </p:nvPr>
        </p:nvPicPr>
        <p:blipFill>
          <a:blip r:embed="rId3" cstate="screen">
            <a:extLst>
              <a:ext uri="{28A0092B-C50C-407E-A947-70E740481C1C}">
                <a14:useLocalDpi xmlns:a14="http://schemas.microsoft.com/office/drawing/2010/main"/>
              </a:ext>
            </a:extLst>
          </a:blip>
          <a:srcRect/>
          <a:stretch>
            <a:fillRect/>
          </a:stretch>
        </p:blipFill>
        <p:spPr>
          <a:xfrm>
            <a:off x="6172200" y="3733800"/>
            <a:ext cx="2560638" cy="2185988"/>
          </a:xfrm>
        </p:spPr>
      </p:pic>
      <p:sp>
        <p:nvSpPr>
          <p:cNvPr id="6148" name="Text Box 4"/>
          <p:cNvSpPr txBox="1">
            <a:spLocks noChangeArrowheads="1"/>
          </p:cNvSpPr>
          <p:nvPr/>
        </p:nvSpPr>
        <p:spPr bwMode="auto">
          <a:xfrm>
            <a:off x="457200" y="762000"/>
            <a:ext cx="335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endParaRPr lang="en-US" b="0"/>
          </a:p>
        </p:txBody>
      </p:sp>
      <p:pic>
        <p:nvPicPr>
          <p:cNvPr id="6149" name="Picture 13" descr="j015553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5800" y="990600"/>
            <a:ext cx="2439988"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4"/>
          <p:cNvSpPr>
            <a:spLocks noChangeArrowheads="1"/>
          </p:cNvSpPr>
          <p:nvPr/>
        </p:nvSpPr>
        <p:spPr bwMode="auto">
          <a:xfrm>
            <a:off x="0" y="-125413"/>
            <a:ext cx="9144000" cy="64293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6" name="Picture 5" descr="Pitangus_sulphuratus_Great_Kiskadee_500.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33514" y="192216"/>
            <a:ext cx="1860378" cy="1798594"/>
          </a:xfrm>
          <a:prstGeom prst="rect">
            <a:avLst/>
          </a:prstGeom>
        </p:spPr>
      </p:pic>
      <p:pic>
        <p:nvPicPr>
          <p:cNvPr id="4" name="Picture 3" descr="Brotogeris_jugularis_Perico_Barbinaranjas_500.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054" y="181920"/>
            <a:ext cx="1922162" cy="1860378"/>
          </a:xfrm>
          <a:prstGeom prst="rect">
            <a:avLst/>
          </a:prstGeom>
        </p:spPr>
      </p:pic>
      <p:sp>
        <p:nvSpPr>
          <p:cNvPr id="7171" name="Text Box 6"/>
          <p:cNvSpPr txBox="1">
            <a:spLocks noChangeArrowheads="1"/>
          </p:cNvSpPr>
          <p:nvPr/>
        </p:nvSpPr>
        <p:spPr bwMode="auto">
          <a:xfrm>
            <a:off x="2652713" y="2398713"/>
            <a:ext cx="375602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sz="2800" dirty="0"/>
              <a:t>Here are 10 common birds found in </a:t>
            </a:r>
            <a:r>
              <a:rPr lang="en-US" sz="2800" dirty="0" smtClean="0"/>
              <a:t>Panama</a:t>
            </a:r>
            <a:endParaRPr lang="en-US" sz="2800" dirty="0"/>
          </a:p>
        </p:txBody>
      </p:sp>
      <p:pic>
        <p:nvPicPr>
          <p:cNvPr id="5" name="Picture 4" descr="Quiscalus_mexicanus_Great-tailed_Grackle_Karl_Kaufman_500.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36757" y="4245579"/>
            <a:ext cx="1887838" cy="1850422"/>
          </a:xfrm>
          <a:prstGeom prst="rect">
            <a:avLst/>
          </a:prstGeom>
        </p:spPr>
      </p:pic>
      <p:pic>
        <p:nvPicPr>
          <p:cNvPr id="7" name="Picture 6" descr="Columbina_talpacoti_Ruddy_Ground-Dove_500.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0885" y="2166895"/>
            <a:ext cx="1893331" cy="1849052"/>
          </a:xfrm>
          <a:prstGeom prst="rect">
            <a:avLst/>
          </a:prstGeom>
        </p:spPr>
      </p:pic>
      <p:pic>
        <p:nvPicPr>
          <p:cNvPr id="8" name="Picture 7" descr="Thraupis_episcopus_Blue-gray_Tanager_500.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43810" y="4242486"/>
            <a:ext cx="1897791" cy="1897791"/>
          </a:xfrm>
          <a:prstGeom prst="rect">
            <a:avLst/>
          </a:prstGeom>
        </p:spPr>
      </p:pic>
      <p:pic>
        <p:nvPicPr>
          <p:cNvPr id="9" name="Picture 8" descr="Turdus_grayi_Clay-colored_Robin_Karl_Kaufman_500.jp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736754" y="195648"/>
            <a:ext cx="1867245" cy="1781434"/>
          </a:xfrm>
          <a:prstGeom prst="rect">
            <a:avLst/>
          </a:prstGeom>
        </p:spPr>
      </p:pic>
      <p:pic>
        <p:nvPicPr>
          <p:cNvPr id="10" name="Picture 9" descr="Progne_chalybea_Gray-Breasted_Martin_500.jp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17157" y="4226355"/>
            <a:ext cx="1900194" cy="1900194"/>
          </a:xfrm>
          <a:prstGeom prst="rect">
            <a:avLst/>
          </a:prstGeom>
        </p:spPr>
      </p:pic>
      <p:pic>
        <p:nvPicPr>
          <p:cNvPr id="11" name="Picture 10" descr="Turdus_grayi_Clay-colored_Robin_500.jp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916352" y="2196757"/>
            <a:ext cx="1877539" cy="1839784"/>
          </a:xfrm>
          <a:prstGeom prst="rect">
            <a:avLst/>
          </a:prstGeom>
        </p:spPr>
      </p:pic>
      <p:pic>
        <p:nvPicPr>
          <p:cNvPr id="12" name="Picture 11" descr="Leptotila_verreauxi_White-tipped_Dove_500.jp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533135" y="161324"/>
            <a:ext cx="1867243" cy="1802028"/>
          </a:xfrm>
          <a:prstGeom prst="rect">
            <a:avLst/>
          </a:prstGeom>
        </p:spPr>
      </p:pic>
      <p:pic>
        <p:nvPicPr>
          <p:cNvPr id="13" name="Picture 12" descr="Coragyps_atratus_Black_Vulture_500.jp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518032" y="4272006"/>
            <a:ext cx="1882346" cy="1882346"/>
          </a:xfrm>
          <a:prstGeom prst="rect">
            <a:avLst/>
          </a:prstGeom>
        </p:spPr>
      </p:pic>
      <p:grpSp>
        <p:nvGrpSpPr>
          <p:cNvPr id="3" name="Group 2"/>
          <p:cNvGrpSpPr/>
          <p:nvPr/>
        </p:nvGrpSpPr>
        <p:grpSpPr>
          <a:xfrm>
            <a:off x="127000" y="39688"/>
            <a:ext cx="8874125" cy="6237287"/>
            <a:chOff x="127000" y="39688"/>
            <a:chExt cx="8874125" cy="6237287"/>
          </a:xfrm>
        </p:grpSpPr>
        <p:sp>
          <p:nvSpPr>
            <p:cNvPr id="7183" name="Rectangle 50"/>
            <p:cNvSpPr>
              <a:spLocks noChangeArrowheads="1"/>
            </p:cNvSpPr>
            <p:nvPr/>
          </p:nvSpPr>
          <p:spPr bwMode="auto">
            <a:xfrm>
              <a:off x="128588" y="6089650"/>
              <a:ext cx="8867775" cy="18732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85" name="Rectangle 43"/>
            <p:cNvSpPr>
              <a:spLocks noChangeArrowheads="1"/>
            </p:cNvSpPr>
            <p:nvPr/>
          </p:nvSpPr>
          <p:spPr bwMode="auto">
            <a:xfrm>
              <a:off x="207963" y="3975100"/>
              <a:ext cx="8728075" cy="2952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86" name="Rectangle 44"/>
            <p:cNvSpPr>
              <a:spLocks noChangeArrowheads="1"/>
            </p:cNvSpPr>
            <p:nvPr/>
          </p:nvSpPr>
          <p:spPr bwMode="auto">
            <a:xfrm>
              <a:off x="6596063" y="155575"/>
              <a:ext cx="342900" cy="59848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87" name="Rectangle 45"/>
            <p:cNvSpPr>
              <a:spLocks noChangeArrowheads="1"/>
            </p:cNvSpPr>
            <p:nvPr/>
          </p:nvSpPr>
          <p:spPr bwMode="auto">
            <a:xfrm>
              <a:off x="4400550" y="3986213"/>
              <a:ext cx="342900" cy="21717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90" name="Rectangle 48"/>
            <p:cNvSpPr>
              <a:spLocks noChangeArrowheads="1"/>
            </p:cNvSpPr>
            <p:nvPr/>
          </p:nvSpPr>
          <p:spPr bwMode="auto">
            <a:xfrm>
              <a:off x="8793163" y="131763"/>
              <a:ext cx="203200" cy="59944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91" name="Rectangle 51"/>
            <p:cNvSpPr>
              <a:spLocks noChangeArrowheads="1"/>
            </p:cNvSpPr>
            <p:nvPr/>
          </p:nvSpPr>
          <p:spPr bwMode="auto">
            <a:xfrm>
              <a:off x="4400550" y="88900"/>
              <a:ext cx="342900" cy="21494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82" name="Rectangle 49"/>
            <p:cNvSpPr>
              <a:spLocks noChangeArrowheads="1"/>
            </p:cNvSpPr>
            <p:nvPr/>
          </p:nvSpPr>
          <p:spPr bwMode="auto">
            <a:xfrm>
              <a:off x="127000" y="39688"/>
              <a:ext cx="8874125" cy="18732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84" name="Rectangle 42"/>
            <p:cNvSpPr>
              <a:spLocks noChangeArrowheads="1"/>
            </p:cNvSpPr>
            <p:nvPr/>
          </p:nvSpPr>
          <p:spPr bwMode="auto">
            <a:xfrm>
              <a:off x="244475" y="1943100"/>
              <a:ext cx="8728075" cy="2952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88" name="Rectangle 46"/>
            <p:cNvSpPr>
              <a:spLocks noChangeArrowheads="1"/>
            </p:cNvSpPr>
            <p:nvPr/>
          </p:nvSpPr>
          <p:spPr bwMode="auto">
            <a:xfrm>
              <a:off x="2203450" y="180975"/>
              <a:ext cx="342900" cy="597693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89" name="Rectangle 47"/>
            <p:cNvSpPr>
              <a:spLocks noChangeArrowheads="1"/>
            </p:cNvSpPr>
            <p:nvPr/>
          </p:nvSpPr>
          <p:spPr bwMode="auto">
            <a:xfrm>
              <a:off x="130175" y="182563"/>
              <a:ext cx="220663" cy="6034087"/>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gr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ea typeface="ＭＳ Ｐゴシック" pitchFamily="34" charset="-128"/>
              </a:rPr>
              <a:t>Learning Bird Sounds</a:t>
            </a:r>
          </a:p>
        </p:txBody>
      </p:sp>
      <p:sp>
        <p:nvSpPr>
          <p:cNvPr id="8195" name="Rectangle 3"/>
          <p:cNvSpPr>
            <a:spLocks noGrp="1" noChangeArrowheads="1"/>
          </p:cNvSpPr>
          <p:nvPr>
            <p:ph type="body" sz="half" idx="1"/>
          </p:nvPr>
        </p:nvSpPr>
        <p:spPr>
          <a:xfrm>
            <a:off x="863600" y="1474788"/>
            <a:ext cx="4724400" cy="4525962"/>
          </a:xfrm>
        </p:spPr>
        <p:txBody>
          <a:bodyPr/>
          <a:lstStyle/>
          <a:p>
            <a:pPr eaLnBrk="1" hangingPunct="1">
              <a:buFontTx/>
              <a:buNone/>
            </a:pPr>
            <a:r>
              <a:rPr lang="en-US" sz="2800" b="1" smtClean="0">
                <a:ea typeface="ＭＳ Ｐゴシック" pitchFamily="34" charset="-128"/>
              </a:rPr>
              <a:t>Listen to each bird</a:t>
            </a:r>
            <a:r>
              <a:rPr lang="ja-JP" altLang="en-US" sz="2800" b="1" smtClean="0">
                <a:ea typeface="ＭＳ Ｐゴシック" pitchFamily="34" charset="-128"/>
              </a:rPr>
              <a:t>’</a:t>
            </a:r>
            <a:r>
              <a:rPr lang="en-US" altLang="ja-JP" sz="2800" b="1" smtClean="0">
                <a:ea typeface="ＭＳ Ｐゴシック" pitchFamily="34" charset="-128"/>
              </a:rPr>
              <a:t>s sound and make notes about what you hear.</a:t>
            </a:r>
          </a:p>
          <a:p>
            <a:pPr eaLnBrk="1" hangingPunct="1">
              <a:buFontTx/>
              <a:buNone/>
            </a:pPr>
            <a:endParaRPr lang="en-US" sz="2800" b="1" smtClean="0">
              <a:ea typeface="ＭＳ Ｐゴシック" pitchFamily="34" charset="-128"/>
            </a:endParaRPr>
          </a:p>
          <a:p>
            <a:pPr eaLnBrk="1" hangingPunct="1">
              <a:buFontTx/>
              <a:buNone/>
            </a:pPr>
            <a:r>
              <a:rPr lang="en-US" sz="2800" b="1" smtClean="0">
                <a:ea typeface="ＭＳ Ｐゴシック" pitchFamily="34" charset="-128"/>
              </a:rPr>
              <a:t>Is the sound sweet, raspy, fast, slow?</a:t>
            </a:r>
          </a:p>
          <a:p>
            <a:pPr eaLnBrk="1" hangingPunct="1">
              <a:buFontTx/>
              <a:buNone/>
            </a:pPr>
            <a:endParaRPr lang="en-US" sz="2800" b="1" smtClean="0">
              <a:ea typeface="ＭＳ Ｐゴシック" pitchFamily="34" charset="-128"/>
            </a:endParaRPr>
          </a:p>
          <a:p>
            <a:pPr eaLnBrk="1" hangingPunct="1">
              <a:buFontTx/>
              <a:buNone/>
            </a:pPr>
            <a:r>
              <a:rPr lang="en-US" sz="2800" b="1" smtClean="0">
                <a:ea typeface="ＭＳ Ｐゴシック" pitchFamily="34" charset="-128"/>
              </a:rPr>
              <a:t>Use your notes to answer quiz questions.</a:t>
            </a:r>
          </a:p>
          <a:p>
            <a:pPr eaLnBrk="1" hangingPunct="1">
              <a:buFontTx/>
              <a:buNone/>
            </a:pPr>
            <a:endParaRPr lang="en-US" sz="2800" smtClean="0">
              <a:ea typeface="ＭＳ Ｐゴシック" pitchFamily="34" charset="-128"/>
            </a:endParaRPr>
          </a:p>
        </p:txBody>
      </p:sp>
      <p:pic>
        <p:nvPicPr>
          <p:cNvPr id="8196" name="Picture 4" descr="j0097935"/>
          <p:cNvPicPr>
            <a:picLocks noGrp="1" noChangeAspect="1" noChangeArrowheads="1"/>
          </p:cNvPicPr>
          <p:nvPr>
            <p:ph sz="quarter" idx="2"/>
          </p:nvPr>
        </p:nvPicPr>
        <p:blipFill>
          <a:blip r:embed="rId3" cstate="screen">
            <a:extLst>
              <a:ext uri="{28A0092B-C50C-407E-A947-70E740481C1C}">
                <a14:useLocalDpi xmlns:a14="http://schemas.microsoft.com/office/drawing/2010/main"/>
              </a:ext>
            </a:extLst>
          </a:blip>
          <a:srcRect/>
          <a:stretch>
            <a:fillRect/>
          </a:stretch>
        </p:blipFill>
        <p:spPr>
          <a:xfrm>
            <a:off x="7364413" y="2874963"/>
            <a:ext cx="1779587" cy="3017837"/>
          </a:xfrm>
          <a:noFill/>
        </p:spPr>
      </p:pic>
      <p:pic>
        <p:nvPicPr>
          <p:cNvPr id="8197" name="Picture 6" descr="en00501_"/>
          <p:cNvPicPr>
            <a:picLocks noGrp="1" noChangeAspect="1" noChangeArrowheads="1"/>
          </p:cNvPicPr>
          <p:nvPr>
            <p:ph sz="quarter" idx="3"/>
          </p:nvPr>
        </p:nvPicPr>
        <p:blipFill>
          <a:blip r:embed="rId4" cstate="screen">
            <a:extLst>
              <a:ext uri="{28A0092B-C50C-407E-A947-70E740481C1C}">
                <a14:useLocalDpi xmlns:a14="http://schemas.microsoft.com/office/drawing/2010/main"/>
              </a:ext>
            </a:extLst>
          </a:blip>
          <a:srcRect/>
          <a:stretch>
            <a:fillRect/>
          </a:stretch>
        </p:blipFill>
        <p:spPr>
          <a:xfrm>
            <a:off x="6381750" y="2063750"/>
            <a:ext cx="1233488" cy="1212850"/>
          </a:xfrm>
          <a:noFill/>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smtClean="0">
                <a:ea typeface="ＭＳ Ｐゴシック" pitchFamily="34" charset="-128"/>
              </a:rPr>
              <a:t>Example: Great-tailed Grackle</a:t>
            </a:r>
          </a:p>
        </p:txBody>
      </p:sp>
      <p:sp>
        <p:nvSpPr>
          <p:cNvPr id="9219" name="Text Box 10"/>
          <p:cNvSpPr txBox="1">
            <a:spLocks noChangeArrowheads="1"/>
          </p:cNvSpPr>
          <p:nvPr/>
        </p:nvSpPr>
        <p:spPr bwMode="auto">
          <a:xfrm>
            <a:off x="1398588" y="4810125"/>
            <a:ext cx="63595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dirty="0"/>
              <a:t>Write on your paper something like: </a:t>
            </a:r>
            <a:r>
              <a:rPr lang="ja-JP" altLang="en-US" dirty="0" smtClean="0"/>
              <a:t>“</a:t>
            </a:r>
            <a:r>
              <a:rPr lang="en-US" altLang="ja-JP" dirty="0" smtClean="0"/>
              <a:t>Screechy Song</a:t>
            </a:r>
            <a:r>
              <a:rPr lang="ja-JP" altLang="en-US" dirty="0" smtClean="0"/>
              <a:t>”</a:t>
            </a:r>
            <a:endParaRPr lang="en-US" dirty="0"/>
          </a:p>
        </p:txBody>
      </p:sp>
      <p:grpSp>
        <p:nvGrpSpPr>
          <p:cNvPr id="3" name="Group 2"/>
          <p:cNvGrpSpPr/>
          <p:nvPr/>
        </p:nvGrpSpPr>
        <p:grpSpPr>
          <a:xfrm>
            <a:off x="2928938" y="1911350"/>
            <a:ext cx="2706687" cy="2706687"/>
            <a:chOff x="2928938" y="1911350"/>
            <a:chExt cx="2706687" cy="2706687"/>
          </a:xfrm>
        </p:grpSpPr>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28939" y="1911351"/>
              <a:ext cx="2706686" cy="2706686"/>
            </a:xfrm>
            <a:prstGeom prst="rect">
              <a:avLst/>
            </a:prstGeom>
          </p:spPr>
        </p:pic>
        <p:sp>
          <p:nvSpPr>
            <p:cNvPr id="9223" name="Rectangle 18"/>
            <p:cNvSpPr>
              <a:spLocks noChangeArrowheads="1"/>
            </p:cNvSpPr>
            <p:nvPr/>
          </p:nvSpPr>
          <p:spPr bwMode="auto">
            <a:xfrm>
              <a:off x="2928938" y="1911350"/>
              <a:ext cx="2706687" cy="2705966"/>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5" name="Quiscalus_mexicanus_Great-tailed_Grackle_Chang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tretch>
            <a:fillRect/>
          </a:stretch>
        </p:blipFill>
        <p:spPr>
          <a:xfrm>
            <a:off x="438912" y="5694433"/>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76"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46475" y="2787650"/>
            <a:ext cx="1984375" cy="1984375"/>
            <a:chOff x="3546475" y="2787650"/>
            <a:chExt cx="1984375" cy="1984375"/>
          </a:xfrm>
        </p:grpSpPr>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46475" y="2787650"/>
              <a:ext cx="1984375" cy="1984375"/>
            </a:xfrm>
            <a:prstGeom prst="rect">
              <a:avLst/>
            </a:prstGeom>
          </p:spPr>
        </p:pic>
        <p:sp>
          <p:nvSpPr>
            <p:cNvPr id="10254" name="Rectangle 27"/>
            <p:cNvSpPr>
              <a:spLocks noChangeArrowheads="1"/>
            </p:cNvSpPr>
            <p:nvPr/>
          </p:nvSpPr>
          <p:spPr bwMode="auto">
            <a:xfrm>
              <a:off x="3546475" y="2787650"/>
              <a:ext cx="1984375" cy="19843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10245" name="Rectangle 2"/>
          <p:cNvSpPr>
            <a:spLocks noGrp="1" noChangeArrowheads="1"/>
          </p:cNvSpPr>
          <p:nvPr>
            <p:ph type="title"/>
          </p:nvPr>
        </p:nvSpPr>
        <p:spPr/>
        <p:txBody>
          <a:bodyPr/>
          <a:lstStyle/>
          <a:p>
            <a:pPr eaLnBrk="1" hangingPunct="1"/>
            <a:r>
              <a:rPr lang="en-US" smtClean="0">
                <a:ea typeface="ＭＳ Ｐゴシック" pitchFamily="34" charset="-128"/>
              </a:rPr>
              <a:t>Example Quiz:</a:t>
            </a:r>
          </a:p>
        </p:txBody>
      </p:sp>
      <p:sp>
        <p:nvSpPr>
          <p:cNvPr id="10247" name="Text Box 10"/>
          <p:cNvSpPr txBox="1">
            <a:spLocks noChangeArrowheads="1"/>
          </p:cNvSpPr>
          <p:nvPr/>
        </p:nvSpPr>
        <p:spPr bwMode="auto">
          <a:xfrm>
            <a:off x="2590800" y="1343025"/>
            <a:ext cx="411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sz="2400" b="0"/>
              <a:t>Which Bird Do you Hear? </a:t>
            </a:r>
          </a:p>
        </p:txBody>
      </p:sp>
      <p:sp>
        <p:nvSpPr>
          <p:cNvPr id="10248" name="Text Box 11"/>
          <p:cNvSpPr txBox="1">
            <a:spLocks noChangeArrowheads="1"/>
          </p:cNvSpPr>
          <p:nvPr/>
        </p:nvSpPr>
        <p:spPr bwMode="auto">
          <a:xfrm>
            <a:off x="914400" y="209550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a:t>A. Tweety</a:t>
            </a:r>
          </a:p>
        </p:txBody>
      </p:sp>
      <p:sp>
        <p:nvSpPr>
          <p:cNvPr id="10249" name="Text Box 12"/>
          <p:cNvSpPr txBox="1">
            <a:spLocks noChangeArrowheads="1"/>
          </p:cNvSpPr>
          <p:nvPr/>
        </p:nvSpPr>
        <p:spPr bwMode="auto">
          <a:xfrm>
            <a:off x="3254188" y="2095500"/>
            <a:ext cx="259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dirty="0"/>
              <a:t>B. </a:t>
            </a:r>
            <a:r>
              <a:rPr lang="en-US" b="0" dirty="0" smtClean="0"/>
              <a:t>Great-tailed Grackle</a:t>
            </a:r>
            <a:endParaRPr lang="en-US" b="0" dirty="0"/>
          </a:p>
        </p:txBody>
      </p:sp>
      <p:sp>
        <p:nvSpPr>
          <p:cNvPr id="10251" name="Text Box 15"/>
          <p:cNvSpPr txBox="1">
            <a:spLocks noChangeArrowheads="1"/>
          </p:cNvSpPr>
          <p:nvPr/>
        </p:nvSpPr>
        <p:spPr bwMode="auto">
          <a:xfrm>
            <a:off x="6296025" y="2095500"/>
            <a:ext cx="182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b="0"/>
              <a:t>C. Roadrunner</a:t>
            </a:r>
          </a:p>
        </p:txBody>
      </p:sp>
      <p:grpSp>
        <p:nvGrpSpPr>
          <p:cNvPr id="6" name="Group 5"/>
          <p:cNvGrpSpPr/>
          <p:nvPr/>
        </p:nvGrpSpPr>
        <p:grpSpPr>
          <a:xfrm>
            <a:off x="6192838" y="2787650"/>
            <a:ext cx="1984375" cy="1984375"/>
            <a:chOff x="6192838" y="2787650"/>
            <a:chExt cx="1984375" cy="1984375"/>
          </a:xfrm>
        </p:grpSpPr>
        <p:pic>
          <p:nvPicPr>
            <p:cNvPr id="21" name="Picture 19" descr="roadrunner_cartoon_30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02363" y="2797175"/>
              <a:ext cx="1971675" cy="197167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30"/>
            <p:cNvSpPr>
              <a:spLocks noChangeArrowheads="1"/>
            </p:cNvSpPr>
            <p:nvPr/>
          </p:nvSpPr>
          <p:spPr bwMode="auto">
            <a:xfrm>
              <a:off x="6192838" y="2787650"/>
              <a:ext cx="1984375" cy="19843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pSp>
        <p:nvGrpSpPr>
          <p:cNvPr id="7" name="Group 6"/>
          <p:cNvGrpSpPr/>
          <p:nvPr/>
        </p:nvGrpSpPr>
        <p:grpSpPr>
          <a:xfrm>
            <a:off x="895350" y="2787650"/>
            <a:ext cx="1990725" cy="1984375"/>
            <a:chOff x="895350" y="2787650"/>
            <a:chExt cx="1990725" cy="1984375"/>
          </a:xfrm>
        </p:grpSpPr>
        <p:pic>
          <p:nvPicPr>
            <p:cNvPr id="19" name="Picture 18" descr="bluebird_cartoon_300"/>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95350" y="2787650"/>
              <a:ext cx="1981200" cy="1981200"/>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4"/>
            <p:cNvSpPr>
              <a:spLocks noChangeArrowheads="1"/>
            </p:cNvSpPr>
            <p:nvPr/>
          </p:nvSpPr>
          <p:spPr bwMode="auto">
            <a:xfrm>
              <a:off x="901700" y="2787650"/>
              <a:ext cx="1984375" cy="19843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pic>
        <p:nvPicPr>
          <p:cNvPr id="4" name="Quiscalus_mexicanus_Great-tailed_Grackle_Chang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tretch>
            <a:fillRect/>
          </a:stretch>
        </p:blipFill>
        <p:spPr>
          <a:xfrm>
            <a:off x="438912" y="5687568"/>
            <a:ext cx="301752" cy="301752"/>
          </a:xfrm>
          <a:prstGeom prst="rect">
            <a:avLst/>
          </a:prstGeom>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7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en00389_"/>
          <p:cNvPicPr>
            <a:picLocks noGrp="1" noChangeAspect="1" noChangeArrowheads="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2759075" y="1985963"/>
            <a:ext cx="3200400" cy="2241550"/>
          </a:xfrm>
          <a:noFill/>
        </p:spPr>
      </p:pic>
      <p:sp>
        <p:nvSpPr>
          <p:cNvPr id="11267" name="TextBox 5"/>
          <p:cNvSpPr txBox="1">
            <a:spLocks noChangeArrowheads="1"/>
          </p:cNvSpPr>
          <p:nvPr/>
        </p:nvSpPr>
        <p:spPr bwMode="auto">
          <a:xfrm>
            <a:off x="749300" y="517525"/>
            <a:ext cx="72040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r>
              <a:rPr lang="en-US" sz="2800"/>
              <a:t>We will learn all 10 birds and their songs </a:t>
            </a:r>
          </a:p>
          <a:p>
            <a:pPr algn="ctr" eaLnBrk="1" hangingPunct="1"/>
            <a:r>
              <a:rPr lang="en-US" sz="2800"/>
              <a:t>then have the quiz.</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1613</TotalTime>
  <Words>770</Words>
  <Application>Microsoft Macintosh PowerPoint</Application>
  <PresentationFormat>On-screen Show (4:3)</PresentationFormat>
  <Paragraphs>165</Paragraphs>
  <Slides>36</Slides>
  <Notes>36</Notes>
  <HiddenSlides>0</HiddenSlides>
  <MMClips>22</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Default Design</vt:lpstr>
      <vt:lpstr>PowerPoint Presentation</vt:lpstr>
      <vt:lpstr>PowerPoint Presentation</vt:lpstr>
      <vt:lpstr>PowerPoint Presentation</vt:lpstr>
      <vt:lpstr>PowerPoint Presentation</vt:lpstr>
      <vt:lpstr>PowerPoint Presentation</vt:lpstr>
      <vt:lpstr>Learning Bird Sounds</vt:lpstr>
      <vt:lpstr>Example: Great-tailed Grackle</vt:lpstr>
      <vt:lpstr>Example Quiz:</vt:lpstr>
      <vt:lpstr>PowerPoint Presentation</vt:lpstr>
      <vt:lpstr>Ruddy Ground-Dove</vt:lpstr>
      <vt:lpstr>Great Kiskadee</vt:lpstr>
      <vt:lpstr>Gray-Breasted Martin</vt:lpstr>
      <vt:lpstr>Blue-gray Tanager</vt:lpstr>
      <vt:lpstr>Clay-colored Robin</vt:lpstr>
      <vt:lpstr>White-tipped Dove</vt:lpstr>
      <vt:lpstr>Great-tailed Grackle</vt:lpstr>
      <vt:lpstr>Tropical Kingbird</vt:lpstr>
      <vt:lpstr>Black Vulture</vt:lpstr>
      <vt:lpstr>Orange-chinned Parakeet</vt:lpstr>
      <vt:lpstr>Ready for the Quiz?</vt:lpstr>
      <vt:lpstr>Bird Song 1</vt:lpstr>
      <vt:lpstr>Bird Song 2</vt:lpstr>
      <vt:lpstr>Bird Song 3</vt:lpstr>
      <vt:lpstr>Bird Song 4</vt:lpstr>
      <vt:lpstr>Bird Song 5</vt:lpstr>
      <vt:lpstr>Bird Song 6 </vt:lpstr>
      <vt:lpstr>Bird Song 7</vt:lpstr>
      <vt:lpstr>Bird Song 8</vt:lpstr>
      <vt:lpstr>Bird Song 9</vt:lpstr>
      <vt:lpstr>Bird Song 10</vt:lpstr>
      <vt:lpstr> Correct Your Quiz </vt:lpstr>
      <vt:lpstr>Try Listening Outside</vt:lpstr>
      <vt:lpstr>Learn More</vt:lpstr>
      <vt:lpstr>PowerPoint Presentation</vt:lpstr>
      <vt:lpstr>PowerPoint Presentation</vt:lpstr>
      <vt:lpstr>PowerPoint Presentation</vt:lpstr>
    </vt:vector>
  </TitlesOfParts>
  <Company>National Audubon Society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Charles Kazilek</cp:lastModifiedBy>
  <cp:revision>124</cp:revision>
  <cp:lastPrinted>2012-04-30T14:48:52Z</cp:lastPrinted>
  <dcterms:created xsi:type="dcterms:W3CDTF">2007-11-16T20:35:48Z</dcterms:created>
  <dcterms:modified xsi:type="dcterms:W3CDTF">2012-05-01T14:58:45Z</dcterms:modified>
</cp:coreProperties>
</file>